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7"/>
  </p:notesMasterIdLst>
  <p:handoutMasterIdLst>
    <p:handoutMasterId r:id="rId28"/>
  </p:handoutMasterIdLst>
  <p:sldIdLst>
    <p:sldId id="2076138530" r:id="rId5"/>
    <p:sldId id="3192" r:id="rId6"/>
    <p:sldId id="3195" r:id="rId7"/>
    <p:sldId id="3196" r:id="rId8"/>
    <p:sldId id="3197" r:id="rId9"/>
    <p:sldId id="3198" r:id="rId10"/>
    <p:sldId id="2076138531" r:id="rId11"/>
    <p:sldId id="2196" r:id="rId12"/>
    <p:sldId id="2198" r:id="rId13"/>
    <p:sldId id="2204" r:id="rId14"/>
    <p:sldId id="2201" r:id="rId15"/>
    <p:sldId id="2076138535" r:id="rId16"/>
    <p:sldId id="2195" r:id="rId17"/>
    <p:sldId id="2076138544" r:id="rId18"/>
    <p:sldId id="2076138545" r:id="rId19"/>
    <p:sldId id="2076138547" r:id="rId20"/>
    <p:sldId id="2076138539" r:id="rId21"/>
    <p:sldId id="2076138484" r:id="rId22"/>
    <p:sldId id="2076138485" r:id="rId23"/>
    <p:sldId id="2076138486" r:id="rId24"/>
    <p:sldId id="2076138548" r:id="rId25"/>
    <p:sldId id="2076138508"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ocker Containers" id="{CC7C7E9C-B598-4964-AD49-64A0C04671C3}">
          <p14:sldIdLst>
            <p14:sldId id="2076138530"/>
            <p14:sldId id="3192"/>
            <p14:sldId id="3195"/>
            <p14:sldId id="3196"/>
            <p14:sldId id="3197"/>
            <p14:sldId id="3198"/>
            <p14:sldId id="2076138531"/>
            <p14:sldId id="2196"/>
            <p14:sldId id="2198"/>
            <p14:sldId id="2204"/>
            <p14:sldId id="2201"/>
            <p14:sldId id="2076138535"/>
            <p14:sldId id="2195"/>
            <p14:sldId id="2076138544"/>
            <p14:sldId id="2076138545"/>
            <p14:sldId id="2076138547"/>
            <p14:sldId id="2076138539"/>
            <p14:sldId id="2076138484"/>
            <p14:sldId id="2076138485"/>
            <p14:sldId id="2076138486"/>
            <p14:sldId id="2076138548"/>
            <p14:sldId id="2076138508"/>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 id="6" name="Guy Northee" initials="GN" lastIdx="1" clrIdx="6">
    <p:extLst>
      <p:ext uri="{19B8F6BF-5375-455C-9EA6-DF929625EA0E}">
        <p15:presenceInfo xmlns:p15="http://schemas.microsoft.com/office/powerpoint/2012/main" userId="S-1-12-1-2417701869-1325549942-4059518367-5818020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2F2F2F"/>
    <a:srgbClr val="FFFFFF"/>
    <a:srgbClr val="666666"/>
    <a:srgbClr val="000000"/>
    <a:srgbClr val="8661C5"/>
    <a:srgbClr val="D59DFF"/>
    <a:srgbClr val="50E6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6" autoAdjust="0"/>
    <p:restoredTop sz="73561" autoAdjust="0"/>
  </p:normalViewPr>
  <p:slideViewPr>
    <p:cSldViewPr snapToGrid="0">
      <p:cViewPr varScale="1">
        <p:scale>
          <a:sx n="83" d="100"/>
          <a:sy n="83" d="100"/>
        </p:scale>
        <p:origin x="747" y="39"/>
      </p:cViewPr>
      <p:guideLst>
        <p:guide orient="horz" pos="640"/>
        <p:guide pos="3840"/>
      </p:guideLst>
    </p:cSldViewPr>
  </p:slideViewPr>
  <p:outlineViewPr>
    <p:cViewPr>
      <p:scale>
        <a:sx n="33" d="100"/>
        <a:sy n="33" d="100"/>
      </p:scale>
      <p:origin x="0" y="-41080"/>
    </p:cViewPr>
  </p:outlineViewPr>
  <p:notesTextViewPr>
    <p:cViewPr>
      <p:scale>
        <a:sx n="100" d="100"/>
        <a:sy n="100"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dhika Jayaprakash" userId="99924348-a0d3-45bb-a934-faf0548e2de5" providerId="ADAL" clId="{8594EE01-6310-4B2D-953E-1FEBD531947E}"/>
    <pc:docChg chg="undo custSel addSld delSld modSld modSection">
      <pc:chgData name="Radhika Jayaprakash" userId="99924348-a0d3-45bb-a934-faf0548e2de5" providerId="ADAL" clId="{8594EE01-6310-4B2D-953E-1FEBD531947E}" dt="2023-11-28T16:50:56.929" v="41" actId="47"/>
      <pc:docMkLst>
        <pc:docMk/>
      </pc:docMkLst>
      <pc:sldChg chg="del">
        <pc:chgData name="Radhika Jayaprakash" userId="99924348-a0d3-45bb-a934-faf0548e2de5" providerId="ADAL" clId="{8594EE01-6310-4B2D-953E-1FEBD531947E}" dt="2023-11-28T16:48:58.346" v="0" actId="47"/>
        <pc:sldMkLst>
          <pc:docMk/>
          <pc:sldMk cId="1076368552" sldId="257"/>
        </pc:sldMkLst>
      </pc:sldChg>
      <pc:sldChg chg="del">
        <pc:chgData name="Radhika Jayaprakash" userId="99924348-a0d3-45bb-a934-faf0548e2de5" providerId="ADAL" clId="{8594EE01-6310-4B2D-953E-1FEBD531947E}" dt="2023-11-28T16:49:31.885" v="35" actId="47"/>
        <pc:sldMkLst>
          <pc:docMk/>
          <pc:sldMk cId="312569736" sldId="1597"/>
        </pc:sldMkLst>
      </pc:sldChg>
      <pc:sldChg chg="del">
        <pc:chgData name="Radhika Jayaprakash" userId="99924348-a0d3-45bb-a934-faf0548e2de5" providerId="ADAL" clId="{8594EE01-6310-4B2D-953E-1FEBD531947E}" dt="2023-11-28T16:49:31.885" v="35" actId="47"/>
        <pc:sldMkLst>
          <pc:docMk/>
          <pc:sldMk cId="3256239097" sldId="2174"/>
        </pc:sldMkLst>
      </pc:sldChg>
      <pc:sldChg chg="add del">
        <pc:chgData name="Radhika Jayaprakash" userId="99924348-a0d3-45bb-a934-faf0548e2de5" providerId="ADAL" clId="{8594EE01-6310-4B2D-953E-1FEBD531947E}" dt="2023-11-28T16:50:56.929" v="41" actId="47"/>
        <pc:sldMkLst>
          <pc:docMk/>
          <pc:sldMk cId="1612525116" sldId="4284"/>
        </pc:sldMkLst>
      </pc:sldChg>
      <pc:sldChg chg="add del">
        <pc:chgData name="Radhika Jayaprakash" userId="99924348-a0d3-45bb-a934-faf0548e2de5" providerId="ADAL" clId="{8594EE01-6310-4B2D-953E-1FEBD531947E}" dt="2023-11-28T16:50:56.929" v="41" actId="47"/>
        <pc:sldMkLst>
          <pc:docMk/>
          <pc:sldMk cId="3184142951" sldId="4285"/>
        </pc:sldMkLst>
      </pc:sldChg>
      <pc:sldChg chg="add del">
        <pc:chgData name="Radhika Jayaprakash" userId="99924348-a0d3-45bb-a934-faf0548e2de5" providerId="ADAL" clId="{8594EE01-6310-4B2D-953E-1FEBD531947E}" dt="2023-11-28T16:50:56.929" v="41" actId="47"/>
        <pc:sldMkLst>
          <pc:docMk/>
          <pc:sldMk cId="3894669303" sldId="4286"/>
        </pc:sldMkLst>
      </pc:sldChg>
      <pc:sldChg chg="add del">
        <pc:chgData name="Radhika Jayaprakash" userId="99924348-a0d3-45bb-a934-faf0548e2de5" providerId="ADAL" clId="{8594EE01-6310-4B2D-953E-1FEBD531947E}" dt="2023-11-28T16:50:56.929" v="41" actId="47"/>
        <pc:sldMkLst>
          <pc:docMk/>
          <pc:sldMk cId="1553030480" sldId="4288"/>
        </pc:sldMkLst>
      </pc:sldChg>
      <pc:sldChg chg="add del">
        <pc:chgData name="Radhika Jayaprakash" userId="99924348-a0d3-45bb-a934-faf0548e2de5" providerId="ADAL" clId="{8594EE01-6310-4B2D-953E-1FEBD531947E}" dt="2023-11-28T16:50:56.929" v="41" actId="47"/>
        <pc:sldMkLst>
          <pc:docMk/>
          <pc:sldMk cId="2052702161" sldId="4302"/>
        </pc:sldMkLst>
      </pc:sldChg>
      <pc:sldChg chg="del">
        <pc:chgData name="Radhika Jayaprakash" userId="99924348-a0d3-45bb-a934-faf0548e2de5" providerId="ADAL" clId="{8594EE01-6310-4B2D-953E-1FEBD531947E}" dt="2023-11-28T16:48:58.346" v="0" actId="47"/>
        <pc:sldMkLst>
          <pc:docMk/>
          <pc:sldMk cId="2182683946" sldId="2076138278"/>
        </pc:sldMkLst>
      </pc:sldChg>
      <pc:sldChg chg="del">
        <pc:chgData name="Radhika Jayaprakash" userId="99924348-a0d3-45bb-a934-faf0548e2de5" providerId="ADAL" clId="{8594EE01-6310-4B2D-953E-1FEBD531947E}" dt="2023-11-28T16:49:23.574" v="34" actId="47"/>
        <pc:sldMkLst>
          <pc:docMk/>
          <pc:sldMk cId="1762090038" sldId="2076138469"/>
        </pc:sldMkLst>
      </pc:sldChg>
      <pc:sldChg chg="add del">
        <pc:chgData name="Radhika Jayaprakash" userId="99924348-a0d3-45bb-a934-faf0548e2de5" providerId="ADAL" clId="{8594EE01-6310-4B2D-953E-1FEBD531947E}" dt="2023-11-28T16:50:11.583" v="38" actId="47"/>
        <pc:sldMkLst>
          <pc:docMk/>
          <pc:sldMk cId="30011755" sldId="2076138484"/>
        </pc:sldMkLst>
      </pc:sldChg>
      <pc:sldChg chg="add del">
        <pc:chgData name="Radhika Jayaprakash" userId="99924348-a0d3-45bb-a934-faf0548e2de5" providerId="ADAL" clId="{8594EE01-6310-4B2D-953E-1FEBD531947E}" dt="2023-11-28T16:50:11.583" v="38" actId="47"/>
        <pc:sldMkLst>
          <pc:docMk/>
          <pc:sldMk cId="3238702190" sldId="2076138485"/>
        </pc:sldMkLst>
      </pc:sldChg>
      <pc:sldChg chg="add del">
        <pc:chgData name="Radhika Jayaprakash" userId="99924348-a0d3-45bb-a934-faf0548e2de5" providerId="ADAL" clId="{8594EE01-6310-4B2D-953E-1FEBD531947E}" dt="2023-11-28T16:50:11.583" v="38" actId="47"/>
        <pc:sldMkLst>
          <pc:docMk/>
          <pc:sldMk cId="1785547142" sldId="2076138486"/>
        </pc:sldMkLst>
      </pc:sldChg>
      <pc:sldChg chg="add del">
        <pc:chgData name="Radhika Jayaprakash" userId="99924348-a0d3-45bb-a934-faf0548e2de5" providerId="ADAL" clId="{8594EE01-6310-4B2D-953E-1FEBD531947E}" dt="2023-11-28T16:50:56.929" v="41" actId="47"/>
        <pc:sldMkLst>
          <pc:docMk/>
          <pc:sldMk cId="1384216298" sldId="2076138492"/>
        </pc:sldMkLst>
      </pc:sldChg>
      <pc:sldChg chg="modSp mod">
        <pc:chgData name="Radhika Jayaprakash" userId="99924348-a0d3-45bb-a934-faf0548e2de5" providerId="ADAL" clId="{8594EE01-6310-4B2D-953E-1FEBD531947E}" dt="2023-11-28T16:49:20.769" v="33" actId="5793"/>
        <pc:sldMkLst>
          <pc:docMk/>
          <pc:sldMk cId="2544730548" sldId="2076138530"/>
        </pc:sldMkLst>
        <pc:spChg chg="mod">
          <ac:chgData name="Radhika Jayaprakash" userId="99924348-a0d3-45bb-a934-faf0548e2de5" providerId="ADAL" clId="{8594EE01-6310-4B2D-953E-1FEBD531947E}" dt="2023-11-28T16:49:20.769" v="33" actId="5793"/>
          <ac:spMkLst>
            <pc:docMk/>
            <pc:sldMk cId="2544730548" sldId="2076138530"/>
            <ac:spMk id="4" creationId="{00000000-0000-0000-0000-000000000000}"/>
          </ac:spMkLst>
        </pc:spChg>
      </pc:sldChg>
      <pc:sldChg chg="del">
        <pc:chgData name="Radhika Jayaprakash" userId="99924348-a0d3-45bb-a934-faf0548e2de5" providerId="ADAL" clId="{8594EE01-6310-4B2D-953E-1FEBD531947E}" dt="2023-11-28T16:49:31.885" v="35" actId="47"/>
        <pc:sldMkLst>
          <pc:docMk/>
          <pc:sldMk cId="3772508592" sldId="2076138533"/>
        </pc:sldMkLst>
      </pc:sldChg>
      <pc:sldChg chg="del">
        <pc:chgData name="Radhika Jayaprakash" userId="99924348-a0d3-45bb-a934-faf0548e2de5" providerId="ADAL" clId="{8594EE01-6310-4B2D-953E-1FEBD531947E}" dt="2023-11-28T16:49:31.885" v="35" actId="47"/>
        <pc:sldMkLst>
          <pc:docMk/>
          <pc:sldMk cId="134574416" sldId="2076138534"/>
        </pc:sldMkLst>
      </pc:sldChg>
      <pc:sldChg chg="del">
        <pc:chgData name="Radhika Jayaprakash" userId="99924348-a0d3-45bb-a934-faf0548e2de5" providerId="ADAL" clId="{8594EE01-6310-4B2D-953E-1FEBD531947E}" dt="2023-11-28T16:49:31.885" v="35" actId="47"/>
        <pc:sldMkLst>
          <pc:docMk/>
          <pc:sldMk cId="663817053" sldId="2076138536"/>
        </pc:sldMkLst>
      </pc:sldChg>
      <pc:sldChg chg="del">
        <pc:chgData name="Radhika Jayaprakash" userId="99924348-a0d3-45bb-a934-faf0548e2de5" providerId="ADAL" clId="{8594EE01-6310-4B2D-953E-1FEBD531947E}" dt="2023-11-28T16:49:44.389" v="36" actId="47"/>
        <pc:sldMkLst>
          <pc:docMk/>
          <pc:sldMk cId="1047642942" sldId="2076138537"/>
        </pc:sldMkLst>
      </pc:sldChg>
      <pc:sldChg chg="add del">
        <pc:chgData name="Radhika Jayaprakash" userId="99924348-a0d3-45bb-a934-faf0548e2de5" providerId="ADAL" clId="{8594EE01-6310-4B2D-953E-1FEBD531947E}" dt="2023-11-28T16:50:11.583" v="38" actId="47"/>
        <pc:sldMkLst>
          <pc:docMk/>
          <pc:sldMk cId="3116232079" sldId="2076138539"/>
        </pc:sldMkLst>
      </pc:sldChg>
      <pc:sldChg chg="add del">
        <pc:chgData name="Radhika Jayaprakash" userId="99924348-a0d3-45bb-a934-faf0548e2de5" providerId="ADAL" clId="{8594EE01-6310-4B2D-953E-1FEBD531947E}" dt="2023-11-28T16:50:27.501" v="39" actId="47"/>
        <pc:sldMkLst>
          <pc:docMk/>
          <pc:sldMk cId="2420245573" sldId="2076138542"/>
        </pc:sldMkLst>
      </pc:sldChg>
      <pc:sldChg chg="add del">
        <pc:chgData name="Radhika Jayaprakash" userId="99924348-a0d3-45bb-a934-faf0548e2de5" providerId="ADAL" clId="{8594EE01-6310-4B2D-953E-1FEBD531947E}" dt="2023-11-28T16:50:11.583" v="38" actId="47"/>
        <pc:sldMkLst>
          <pc:docMk/>
          <pc:sldMk cId="560970631" sldId="2076138544"/>
        </pc:sldMkLst>
      </pc:sldChg>
      <pc:sldChg chg="add del">
        <pc:chgData name="Radhika Jayaprakash" userId="99924348-a0d3-45bb-a934-faf0548e2de5" providerId="ADAL" clId="{8594EE01-6310-4B2D-953E-1FEBD531947E}" dt="2023-11-28T16:50:11.583" v="38" actId="47"/>
        <pc:sldMkLst>
          <pc:docMk/>
          <pc:sldMk cId="3177007932" sldId="2076138545"/>
        </pc:sldMkLst>
      </pc:sldChg>
      <pc:sldChg chg="add del">
        <pc:chgData name="Radhika Jayaprakash" userId="99924348-a0d3-45bb-a934-faf0548e2de5" providerId="ADAL" clId="{8594EE01-6310-4B2D-953E-1FEBD531947E}" dt="2023-11-28T16:50:35.892" v="40" actId="47"/>
        <pc:sldMkLst>
          <pc:docMk/>
          <pc:sldMk cId="3827448548" sldId="2076138546"/>
        </pc:sldMkLst>
      </pc:sldChg>
      <pc:sldChg chg="add del">
        <pc:chgData name="Radhika Jayaprakash" userId="99924348-a0d3-45bb-a934-faf0548e2de5" providerId="ADAL" clId="{8594EE01-6310-4B2D-953E-1FEBD531947E}" dt="2023-11-28T16:50:11.583" v="38" actId="47"/>
        <pc:sldMkLst>
          <pc:docMk/>
          <pc:sldMk cId="1075469380" sldId="2076138547"/>
        </pc:sldMkLst>
      </pc:sldChg>
      <pc:sldChg chg="add del">
        <pc:chgData name="Radhika Jayaprakash" userId="99924348-a0d3-45bb-a934-faf0548e2de5" providerId="ADAL" clId="{8594EE01-6310-4B2D-953E-1FEBD531947E}" dt="2023-11-28T16:50:11.583" v="38" actId="47"/>
        <pc:sldMkLst>
          <pc:docMk/>
          <pc:sldMk cId="2596911934" sldId="2076138548"/>
        </pc:sldMkLst>
      </pc:sldChg>
      <pc:sldChg chg="add del">
        <pc:chgData name="Radhika Jayaprakash" userId="99924348-a0d3-45bb-a934-faf0548e2de5" providerId="ADAL" clId="{8594EE01-6310-4B2D-953E-1FEBD531947E}" dt="2023-11-28T16:50:56.929" v="41" actId="47"/>
        <pc:sldMkLst>
          <pc:docMk/>
          <pc:sldMk cId="3094159613" sldId="2076138549"/>
        </pc:sldMkLst>
      </pc:sldChg>
      <pc:sldChg chg="add del">
        <pc:chgData name="Radhika Jayaprakash" userId="99924348-a0d3-45bb-a934-faf0548e2de5" providerId="ADAL" clId="{8594EE01-6310-4B2D-953E-1FEBD531947E}" dt="2023-11-28T16:50:56.929" v="41" actId="47"/>
        <pc:sldMkLst>
          <pc:docMk/>
          <pc:sldMk cId="4128843134" sldId="2076138579"/>
        </pc:sldMkLst>
      </pc:sldChg>
      <pc:sldMasterChg chg="addSldLayout delSldLayout">
        <pc:chgData name="Radhika Jayaprakash" userId="99924348-a0d3-45bb-a934-faf0548e2de5" providerId="ADAL" clId="{8594EE01-6310-4B2D-953E-1FEBD531947E}" dt="2023-11-28T16:50:56.929" v="41" actId="47"/>
        <pc:sldMasterMkLst>
          <pc:docMk/>
          <pc:sldMasterMk cId="3588427678" sldId="2147484229"/>
        </pc:sldMasterMkLst>
        <pc:sldLayoutChg chg="del">
          <pc:chgData name="Radhika Jayaprakash" userId="99924348-a0d3-45bb-a934-faf0548e2de5" providerId="ADAL" clId="{8594EE01-6310-4B2D-953E-1FEBD531947E}" dt="2023-11-28T16:48:58.346" v="0" actId="47"/>
          <pc:sldLayoutMkLst>
            <pc:docMk/>
            <pc:sldMasterMk cId="3588427678" sldId="2147484229"/>
            <pc:sldLayoutMk cId="4212849285" sldId="2147485403"/>
          </pc:sldLayoutMkLst>
        </pc:sldLayoutChg>
        <pc:sldLayoutChg chg="add del">
          <pc:chgData name="Radhika Jayaprakash" userId="99924348-a0d3-45bb-a934-faf0548e2de5" providerId="ADAL" clId="{8594EE01-6310-4B2D-953E-1FEBD531947E}" dt="2023-11-28T16:50:56.929" v="41" actId="47"/>
          <pc:sldLayoutMkLst>
            <pc:docMk/>
            <pc:sldMasterMk cId="3588427678" sldId="2147484229"/>
            <pc:sldLayoutMk cId="3353286389" sldId="214748540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11/28/2023 11:48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11/28/2023 11:48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en-us/product-categories/container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11/28/2023 11:48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617668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11/28/2023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3905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2800" b="0" i="0" dirty="0">
                <a:solidFill>
                  <a:srgbClr val="FFFFFF"/>
                </a:solidFill>
                <a:effectLst/>
                <a:latin typeface="Segoe UI" panose="020B0502040204020203" pitchFamily="34" charset="0"/>
              </a:rPr>
              <a:t>NOTE: web app for container + docker compose will never go out of preview</a:t>
            </a: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11/28/2023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1850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Mention that Azure K</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11/28/2023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9314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Mention that Azure K</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11/28/2023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9083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Mention that Azure K</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11/28/2023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4075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Mention that Azure K</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11/28/2023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1909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11/28/2023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3175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Kubernetes cluster is typically made up of</a:t>
            </a:r>
          </a:p>
          <a:p>
            <a:pPr lvl="1"/>
            <a:r>
              <a:rPr lang="en-US" dirty="0"/>
              <a:t>Master nodes for system components like the API server, </a:t>
            </a:r>
            <a:r>
              <a:rPr lang="en-US" dirty="0" err="1"/>
              <a:t>etcd</a:t>
            </a:r>
            <a:r>
              <a:rPr lang="en-US" dirty="0"/>
              <a:t> store, and scheduler</a:t>
            </a:r>
          </a:p>
          <a:p>
            <a:pPr lvl="1"/>
            <a:r>
              <a:rPr lang="en-US" dirty="0"/>
              <a:t>Agent nodes for user container workloads</a:t>
            </a:r>
          </a:p>
          <a:p>
            <a:r>
              <a:rPr lang="en-US" dirty="0"/>
              <a:t>Managing the cluster involves:</a:t>
            </a:r>
          </a:p>
          <a:p>
            <a:pPr lvl="1"/>
            <a:r>
              <a:rPr lang="en-US" dirty="0"/>
              <a:t>Monitoring the API server</a:t>
            </a:r>
          </a:p>
          <a:p>
            <a:pPr lvl="1"/>
            <a:r>
              <a:rPr lang="en-US" dirty="0"/>
              <a:t>Ensuring HA/DR for the </a:t>
            </a:r>
            <a:r>
              <a:rPr lang="en-US" dirty="0" err="1"/>
              <a:t>etcd</a:t>
            </a:r>
            <a:r>
              <a:rPr lang="en-US" dirty="0"/>
              <a:t> store</a:t>
            </a:r>
          </a:p>
          <a:p>
            <a:pPr lvl="1"/>
            <a:r>
              <a:rPr lang="en-US" dirty="0"/>
              <a:t>Safely managing upgrades across Kubernetes versions</a:t>
            </a:r>
          </a:p>
          <a:p>
            <a:pPr lvl="1"/>
            <a:r>
              <a:rPr lang="en-US" dirty="0"/>
              <a:t>Safely scaling the cluster in and out</a:t>
            </a:r>
          </a:p>
          <a:p>
            <a:pPr lvl="1"/>
            <a:r>
              <a:rPr lang="en-US" dirty="0"/>
              <a:t>Patching master and agent VM nodes</a:t>
            </a:r>
          </a:p>
          <a:p>
            <a:pPr lvl="1"/>
            <a:r>
              <a:rPr lang="en-US" dirty="0"/>
              <a:t>And on and on…</a:t>
            </a:r>
          </a:p>
          <a:p>
            <a:r>
              <a:rPr lang="en-US" dirty="0"/>
              <a:t>This is complex, error-prone, and expensive</a:t>
            </a:r>
          </a:p>
          <a:p>
            <a:r>
              <a:rPr lang="en-US" dirty="0"/>
              <a:t>A managed service like AKS moves those tasks to the cloud provider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11/28/2023 11:48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85246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Orchestrate any type of workload running in the environment of your choice. Whether you want to move .NET applications to Windows Server containers, modernize Java applications in Linux containers, or run microservices applications in the public cloud, at the edge, or in hybrid environments, Azure has the solution for you.</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11/28/2023 11:48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689910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11/28/2023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487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11/28/2023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17732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11/28/2023 11:48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92981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11/28/2023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534759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11/28/2023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699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Containers—Services and Management | Microsoft Azure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11/28/2023 11:48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13468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11/28/2023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5673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11/28/2023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8100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11/28/2023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29682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28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endParaRPr lang="en-US" dirty="0"/>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3"/>
          <p:cNvSpPr txBox="1">
            <a:spLocks/>
          </p:cNvSpPr>
          <p:nvPr/>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24462608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15357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82188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3">
            <a:extLst>
              <a:ext uri="{FF2B5EF4-FFF2-40B4-BE49-F238E27FC236}">
                <a16:creationId xmlns:a16="http://schemas.microsoft.com/office/drawing/2014/main" id="{4F9C1E80-73F0-489F-AEAB-D1838A95683E}"/>
              </a:ext>
            </a:extLst>
          </p:cNvPr>
          <p:cNvSpPr txBox="1">
            <a:spLocks/>
          </p:cNvSpPr>
          <p:nvPr userDrawn="1"/>
        </p:nvSpPr>
        <p:spPr>
          <a:xfrm>
            <a:off x="4673600" y="6366934"/>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85800461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363284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7710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66254"/>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328120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01" indent="0" algn="ctr">
              <a:buNone/>
              <a:defRPr sz="2000"/>
            </a:lvl2pPr>
            <a:lvl3pPr marL="914202" indent="0" algn="ctr">
              <a:buNone/>
              <a:defRPr sz="1800"/>
            </a:lvl3pPr>
            <a:lvl4pPr marL="1371303" indent="0" algn="ctr">
              <a:buNone/>
              <a:defRPr sz="1600"/>
            </a:lvl4pPr>
            <a:lvl5pPr marL="1828404" indent="0" algn="ctr">
              <a:buNone/>
              <a:defRPr sz="1600"/>
            </a:lvl5pPr>
            <a:lvl6pPr marL="2285504" indent="0" algn="ctr">
              <a:buNone/>
              <a:defRPr sz="1600"/>
            </a:lvl6pPr>
            <a:lvl7pPr marL="2742606" indent="0" algn="ctr">
              <a:buNone/>
              <a:defRPr sz="1600"/>
            </a:lvl7pPr>
            <a:lvl8pPr marL="3199705" indent="0" algn="ctr">
              <a:buNone/>
              <a:defRPr sz="1600"/>
            </a:lvl8pPr>
            <a:lvl9pPr marL="3656806"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11/28/2023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90809370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3241092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6</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7</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8</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9</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image" Target="../media/image1.emf"/><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3"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137" r:id="rId94"/>
    <p:sldLayoutId id="2147485138" r:id="rId95"/>
    <p:sldLayoutId id="2147485139" r:id="rId96"/>
    <p:sldLayoutId id="2147485140" r:id="rId97"/>
    <p:sldLayoutId id="2147485141" r:id="rId98"/>
    <p:sldLayoutId id="2147485142" r:id="rId99"/>
    <p:sldLayoutId id="2147484249" r:id="rId100"/>
    <p:sldLayoutId id="2147484640" r:id="rId101"/>
    <p:sldLayoutId id="2147485288" r:id="rId102"/>
    <p:sldLayoutId id="2147485290" r:id="rId103"/>
    <p:sldLayoutId id="2147485289" r:id="rId104"/>
    <p:sldLayoutId id="2147485291" r:id="rId105"/>
    <p:sldLayoutId id="2147484584" r:id="rId106"/>
    <p:sldLayoutId id="2147484583" r:id="rId107"/>
    <p:sldLayoutId id="2147484671" r:id="rId108"/>
    <p:sldLayoutId id="2147484673" r:id="rId109"/>
    <p:sldLayoutId id="2147485391" r:id="rId110"/>
    <p:sldLayoutId id="2147484299" r:id="rId111"/>
    <p:sldLayoutId id="2147484263" r:id="rId112"/>
    <p:sldLayoutId id="2147485397" r:id="rId113"/>
    <p:sldLayoutId id="2147485398" r:id="rId114"/>
    <p:sldLayoutId id="2147485399" r:id="rId115"/>
    <p:sldLayoutId id="2147485400" r:id="rId116"/>
    <p:sldLayoutId id="2147485401" r:id="rId117"/>
    <p:sldLayoutId id="2147485404" r:id="rId118"/>
    <p:sldLayoutId id="2147485405" r:id="rId119"/>
    <p:sldLayoutId id="2147485406" r:id="rId120"/>
    <p:sldLayoutId id="2147485408" r:id="rId1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3.svg"/></Relationships>
</file>

<file path=ppt/slides/_rels/slide10.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47.svg"/><Relationship Id="rId11" Type="http://schemas.microsoft.com/office/2007/relationships/hdphoto" Target="../media/hdphoto1.wdp"/><Relationship Id="rId5" Type="http://schemas.openxmlformats.org/officeDocument/2006/relationships/image" Target="../media/image46.png"/><Relationship Id="rId10" Type="http://schemas.openxmlformats.org/officeDocument/2006/relationships/image" Target="../media/image40.png"/><Relationship Id="rId4" Type="http://schemas.openxmlformats.org/officeDocument/2006/relationships/image" Target="../media/image45.sv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0.png"/><Relationship Id="rId7" Type="http://schemas.microsoft.com/office/2007/relationships/hdphoto" Target="../media/hdphoto1.wdp"/><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40.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9.png"/><Relationship Id="rId11" Type="http://schemas.openxmlformats.org/officeDocument/2006/relationships/image" Target="../media/image57.png"/><Relationship Id="rId5" Type="http://schemas.openxmlformats.org/officeDocument/2006/relationships/image" Target="../media/image39.png"/><Relationship Id="rId10" Type="http://schemas.openxmlformats.org/officeDocument/2006/relationships/image" Target="../media/image56.svg"/><Relationship Id="rId4" Type="http://schemas.microsoft.com/office/2007/relationships/hdphoto" Target="../media/hdphoto1.wdp"/><Relationship Id="rId9" Type="http://schemas.openxmlformats.org/officeDocument/2006/relationships/image" Target="../media/image55.png"/></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9.png"/><Relationship Id="rId7"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60.tiff"/><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60.tiff"/><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9.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emf"/><Relationship Id="rId18" Type="http://schemas.openxmlformats.org/officeDocument/2006/relationships/image" Target="../media/image79.png"/><Relationship Id="rId3" Type="http://schemas.openxmlformats.org/officeDocument/2006/relationships/image" Target="../media/image64.png"/><Relationship Id="rId21" Type="http://schemas.openxmlformats.org/officeDocument/2006/relationships/image" Target="../media/image82.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2" Type="http://schemas.openxmlformats.org/officeDocument/2006/relationships/image" Target="../media/image63.png"/><Relationship Id="rId16" Type="http://schemas.openxmlformats.org/officeDocument/2006/relationships/image" Target="../media/image77.svg"/><Relationship Id="rId20" Type="http://schemas.openxmlformats.org/officeDocument/2006/relationships/image" Target="../media/image81.png"/><Relationship Id="rId1" Type="http://schemas.openxmlformats.org/officeDocument/2006/relationships/slideLayout" Target="../slideLayouts/slideLayout28.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5.svg"/><Relationship Id="rId9" Type="http://schemas.openxmlformats.org/officeDocument/2006/relationships/image" Target="../media/image70.svg"/><Relationship Id="rId14" Type="http://schemas.openxmlformats.org/officeDocument/2006/relationships/image" Target="../media/image75.png"/><Relationship Id="rId22" Type="http://schemas.openxmlformats.org/officeDocument/2006/relationships/image" Target="../media/image83.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azure.microsoft.com/en-us/services/app-service/" TargetMode="External"/><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24.png"/><Relationship Id="rId5" Type="http://schemas.openxmlformats.org/officeDocument/2006/relationships/hyperlink" Target="https://docs.microsoft.com/en-us/azure/container-apps/overview" TargetMode="External"/><Relationship Id="rId4" Type="http://schemas.openxmlformats.org/officeDocument/2006/relationships/hyperlink" Target="https://azure.microsoft.com/en-us/services/container-servi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5.xml"/><Relationship Id="rId5" Type="http://schemas.openxmlformats.org/officeDocument/2006/relationships/image" Target="../media/image29.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acom-29384-merge.azurewebsites.net/en-us/services/active-directory/" TargetMode="External"/><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hyperlink" Target="https://acom-29384-merge.azurewebsites.net/en-us/services/container-registry/" TargetMode="External"/><Relationship Id="rId5" Type="http://schemas.openxmlformats.org/officeDocument/2006/relationships/hyperlink" Target="https://acom-29384-merge.azurewebsites.net/en-us/services/log-analytics/" TargetMode="External"/><Relationship Id="rId4" Type="http://schemas.openxmlformats.org/officeDocument/2006/relationships/hyperlink" Target="https://acom-29384-merge.azurewebsites.net/en-us/services/application-insigh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36.sv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sv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1.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871783"/>
            <a:ext cx="5509754" cy="1661993"/>
          </a:xfrm>
        </p:spPr>
        <p:txBody>
          <a:bodyPr/>
          <a:lstStyle/>
          <a:p>
            <a:r>
              <a:rPr lang="en-US" dirty="0"/>
              <a:t>App Modernization – Azure Hosting and Orchestration</a:t>
            </a:r>
          </a:p>
        </p:txBody>
      </p:sp>
      <p:pic>
        <p:nvPicPr>
          <p:cNvPr id="5" name="Picture Placeholder 11">
            <a:extLst>
              <a:ext uri="{FF2B5EF4-FFF2-40B4-BE49-F238E27FC236}">
                <a16:creationId xmlns:a16="http://schemas.microsoft.com/office/drawing/2014/main" id="{4E382E89-3C54-40C7-A212-348DF3F0E5B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862" t="-37408" r="-26357" b="-37408"/>
          <a:stretch/>
        </p:blipFill>
        <p:spPr>
          <a:xfrm>
            <a:off x="6185920" y="0"/>
            <a:ext cx="6865937" cy="6858000"/>
          </a:xfrm>
          <a:prstGeom prst="rect">
            <a:avLst/>
          </a:prstGeom>
        </p:spPr>
      </p:pic>
    </p:spTree>
    <p:extLst>
      <p:ext uri="{BB962C8B-B14F-4D97-AF65-F5344CB8AC3E}">
        <p14:creationId xmlns:p14="http://schemas.microsoft.com/office/powerpoint/2010/main" val="254473054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val 43">
            <a:extLst>
              <a:ext uri="{FF2B5EF4-FFF2-40B4-BE49-F238E27FC236}">
                <a16:creationId xmlns:a16="http://schemas.microsoft.com/office/drawing/2014/main" id="{0A58169D-61B6-43BE-A122-7966AE46F90C}"/>
              </a:ext>
            </a:extLst>
          </p:cNvPr>
          <p:cNvSpPr/>
          <p:nvPr/>
        </p:nvSpPr>
        <p:spPr bwMode="auto">
          <a:xfrm rot="16200000">
            <a:off x="3872511" y="5650546"/>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069676" y="5650546"/>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266840" y="5650546"/>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768789" y="4567504"/>
            <a:ext cx="2745775" cy="843535"/>
          </a:xfrm>
          <a:prstGeom prst="rect">
            <a:avLst/>
          </a:prstGeom>
          <a:noFill/>
        </p:spPr>
        <p:txBody>
          <a:bodyPr wrap="square" lIns="143407" tIns="143407" rIns="143407" bIns="143407" rtlCol="0" anchor="t">
            <a:spAutoFit/>
          </a:bodyPr>
          <a:lstStyle/>
          <a:p>
            <a:pPr algn="ctr" defTabSz="914225">
              <a:spcAft>
                <a:spcPts val="588"/>
              </a:spcAft>
              <a:defRPr/>
            </a:pPr>
            <a:r>
              <a:rPr lang="en-US" sz="1765" dirty="0">
                <a:solidFill>
                  <a:srgbClr val="505050"/>
                </a:solidFill>
                <a:latin typeface="Segoe UI"/>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8907576" y="4567504"/>
            <a:ext cx="2862530" cy="843535"/>
          </a:xfrm>
          <a:prstGeom prst="rect">
            <a:avLst/>
          </a:prstGeom>
          <a:noFill/>
        </p:spPr>
        <p:txBody>
          <a:bodyPr wrap="square" lIns="143407" tIns="143407" rIns="143407" bIns="143407" rtlCol="0" anchor="t">
            <a:spAutoFit/>
          </a:bodyPr>
          <a:lstStyle/>
          <a:p>
            <a:pPr algn="ctr" defTabSz="914225">
              <a:spcAft>
                <a:spcPts val="588"/>
              </a:spcAft>
              <a:defRPr/>
            </a:pPr>
            <a:r>
              <a:rPr lang="en-US" sz="1765" dirty="0">
                <a:solidFill>
                  <a:srgbClr val="505050"/>
                </a:solidFill>
                <a:latin typeface="Segoe UI"/>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01836" y="4567504"/>
            <a:ext cx="2885351" cy="843535"/>
          </a:xfrm>
          <a:prstGeom prst="rect">
            <a:avLst/>
          </a:prstGeom>
          <a:noFill/>
        </p:spPr>
        <p:txBody>
          <a:bodyPr wrap="square" lIns="143407" tIns="143407" rIns="143407" bIns="143407" rtlCol="0" anchor="t">
            <a:spAutoFit/>
          </a:bodyPr>
          <a:lstStyle/>
          <a:p>
            <a:pPr algn="ctr" defTabSz="914225">
              <a:spcAft>
                <a:spcPts val="588"/>
              </a:spcAft>
              <a:defRPr/>
            </a:pPr>
            <a:r>
              <a:rPr lang="en-US" sz="1765" dirty="0">
                <a:solidFill>
                  <a:srgbClr val="505050"/>
                </a:solidFill>
                <a:latin typeface="Segoe UI"/>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137366" y="5722547"/>
            <a:ext cx="28114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334532" y="5722547"/>
            <a:ext cx="28114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5"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Azure Container Registry (ACR)</a:t>
            </a:r>
          </a:p>
        </p:txBody>
      </p:sp>
      <p:sp>
        <p:nvSpPr>
          <p:cNvPr id="186" name="TextBox 185">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Manage a Docker private registry as a first-class Azure resource</a:t>
            </a:r>
          </a:p>
        </p:txBody>
      </p:sp>
      <p:grpSp>
        <p:nvGrpSpPr>
          <p:cNvPr id="90" name="Group 89">
            <a:extLst>
              <a:ext uri="{FF2B5EF4-FFF2-40B4-BE49-F238E27FC236}">
                <a16:creationId xmlns:a16="http://schemas.microsoft.com/office/drawing/2014/main" id="{EBE21928-8138-448E-B0F0-258C7AF47B32}"/>
              </a:ext>
            </a:extLst>
          </p:cNvPr>
          <p:cNvGrpSpPr/>
          <p:nvPr/>
        </p:nvGrpSpPr>
        <p:grpSpPr>
          <a:xfrm>
            <a:off x="2911007" y="2411357"/>
            <a:ext cx="2001205" cy="1861629"/>
            <a:chOff x="2968916" y="2459064"/>
            <a:chExt cx="2041623" cy="1899229"/>
          </a:xfrm>
        </p:grpSpPr>
        <p:pic>
          <p:nvPicPr>
            <p:cNvPr id="91" name="Graphic 90">
              <a:extLst>
                <a:ext uri="{FF2B5EF4-FFF2-40B4-BE49-F238E27FC236}">
                  <a16:creationId xmlns:a16="http://schemas.microsoft.com/office/drawing/2014/main" id="{BD8C1700-9CC3-47D9-951F-2CA889E95D4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861" r="4666" b="5796"/>
            <a:stretch/>
          </p:blipFill>
          <p:spPr>
            <a:xfrm>
              <a:off x="2968916" y="2459064"/>
              <a:ext cx="2010354" cy="1899229"/>
            </a:xfrm>
            <a:prstGeom prst="ellipse">
              <a:avLst/>
            </a:prstGeom>
          </p:spPr>
        </p:pic>
        <p:sp>
          <p:nvSpPr>
            <p:cNvPr id="92" name="Freeform 1">
              <a:extLst>
                <a:ext uri="{FF2B5EF4-FFF2-40B4-BE49-F238E27FC236}">
                  <a16:creationId xmlns:a16="http://schemas.microsoft.com/office/drawing/2014/main" id="{3664F3B5-C56B-4CE0-90D3-0769F9BB92F8}"/>
                </a:ext>
              </a:extLst>
            </p:cNvPr>
            <p:cNvSpPr/>
            <p:nvPr/>
          </p:nvSpPr>
          <p:spPr bwMode="auto">
            <a:xfrm>
              <a:off x="4497355" y="2729204"/>
              <a:ext cx="513184" cy="886408"/>
            </a:xfrm>
            <a:custGeom>
              <a:avLst/>
              <a:gdLst>
                <a:gd name="connsiteX0" fmla="*/ 0 w 513184"/>
                <a:gd name="connsiteY0" fmla="*/ 0 h 886408"/>
                <a:gd name="connsiteX1" fmla="*/ 37323 w 513184"/>
                <a:gd name="connsiteY1" fmla="*/ 163286 h 886408"/>
                <a:gd name="connsiteX2" fmla="*/ 223935 w 513184"/>
                <a:gd name="connsiteY2" fmla="*/ 788437 h 886408"/>
                <a:gd name="connsiteX3" fmla="*/ 256592 w 513184"/>
                <a:gd name="connsiteY3" fmla="*/ 821094 h 886408"/>
                <a:gd name="connsiteX4" fmla="*/ 293914 w 513184"/>
                <a:gd name="connsiteY4" fmla="*/ 886408 h 886408"/>
                <a:gd name="connsiteX5" fmla="*/ 513184 w 513184"/>
                <a:gd name="connsiteY5" fmla="*/ 499188 h 886408"/>
                <a:gd name="connsiteX6" fmla="*/ 387221 w 513184"/>
                <a:gd name="connsiteY6" fmla="*/ 172616 h 886408"/>
                <a:gd name="connsiteX7" fmla="*/ 0 w 513184"/>
                <a:gd name="connsiteY7" fmla="*/ 0 h 8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84" h="886408">
                  <a:moveTo>
                    <a:pt x="0" y="0"/>
                  </a:moveTo>
                  <a:lnTo>
                    <a:pt x="37323" y="163286"/>
                  </a:lnTo>
                  <a:lnTo>
                    <a:pt x="223935" y="788437"/>
                  </a:lnTo>
                  <a:lnTo>
                    <a:pt x="256592" y="821094"/>
                  </a:lnTo>
                  <a:lnTo>
                    <a:pt x="293914" y="886408"/>
                  </a:lnTo>
                  <a:lnTo>
                    <a:pt x="513184" y="499188"/>
                  </a:lnTo>
                  <a:lnTo>
                    <a:pt x="387221" y="172616"/>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Freeform 2">
              <a:extLst>
                <a:ext uri="{FF2B5EF4-FFF2-40B4-BE49-F238E27FC236}">
                  <a16:creationId xmlns:a16="http://schemas.microsoft.com/office/drawing/2014/main" id="{962F20E2-51BE-4A95-B7B8-5ABCC237975C}"/>
                </a:ext>
              </a:extLst>
            </p:cNvPr>
            <p:cNvSpPr/>
            <p:nvPr/>
          </p:nvSpPr>
          <p:spPr bwMode="auto">
            <a:xfrm>
              <a:off x="2982861" y="3513803"/>
              <a:ext cx="516194" cy="523568"/>
            </a:xfrm>
            <a:custGeom>
              <a:avLst/>
              <a:gdLst>
                <a:gd name="connsiteX0" fmla="*/ 516194 w 516194"/>
                <a:gd name="connsiteY0" fmla="*/ 468262 h 523568"/>
                <a:gd name="connsiteX1" fmla="*/ 239662 w 516194"/>
                <a:gd name="connsiteY1" fmla="*/ 0 h 523568"/>
                <a:gd name="connsiteX2" fmla="*/ 0 w 516194"/>
                <a:gd name="connsiteY2" fmla="*/ 29497 h 523568"/>
                <a:gd name="connsiteX3" fmla="*/ 110613 w 516194"/>
                <a:gd name="connsiteY3" fmla="*/ 523568 h 523568"/>
                <a:gd name="connsiteX4" fmla="*/ 516194 w 516194"/>
                <a:gd name="connsiteY4" fmla="*/ 468262 h 523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523568">
                  <a:moveTo>
                    <a:pt x="516194" y="468262"/>
                  </a:moveTo>
                  <a:lnTo>
                    <a:pt x="239662" y="0"/>
                  </a:lnTo>
                  <a:lnTo>
                    <a:pt x="0" y="29497"/>
                  </a:lnTo>
                  <a:lnTo>
                    <a:pt x="110613" y="523568"/>
                  </a:lnTo>
                  <a:lnTo>
                    <a:pt x="516194" y="46826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Freeform 5">
              <a:extLst>
                <a:ext uri="{FF2B5EF4-FFF2-40B4-BE49-F238E27FC236}">
                  <a16:creationId xmlns:a16="http://schemas.microsoft.com/office/drawing/2014/main" id="{1E8814D6-7227-41D0-A765-2AA848F624B0}"/>
                </a:ext>
              </a:extLst>
            </p:cNvPr>
            <p:cNvSpPr/>
            <p:nvPr/>
          </p:nvSpPr>
          <p:spPr bwMode="auto">
            <a:xfrm>
              <a:off x="3167216" y="2492477"/>
              <a:ext cx="479323" cy="527255"/>
            </a:xfrm>
            <a:custGeom>
              <a:avLst/>
              <a:gdLst>
                <a:gd name="connsiteX0" fmla="*/ 460887 w 479323"/>
                <a:gd name="connsiteY0" fmla="*/ 0 h 527255"/>
                <a:gd name="connsiteX1" fmla="*/ 479323 w 479323"/>
                <a:gd name="connsiteY1" fmla="*/ 261784 h 527255"/>
                <a:gd name="connsiteX2" fmla="*/ 158545 w 479323"/>
                <a:gd name="connsiteY2" fmla="*/ 527255 h 527255"/>
                <a:gd name="connsiteX3" fmla="*/ 0 w 479323"/>
                <a:gd name="connsiteY3" fmla="*/ 523568 h 527255"/>
                <a:gd name="connsiteX4" fmla="*/ 313403 w 479323"/>
                <a:gd name="connsiteY4" fmla="*/ 11062 h 527255"/>
                <a:gd name="connsiteX5" fmla="*/ 460887 w 479323"/>
                <a:gd name="connsiteY5" fmla="*/ 0 h 5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3" h="527255">
                  <a:moveTo>
                    <a:pt x="460887" y="0"/>
                  </a:moveTo>
                  <a:lnTo>
                    <a:pt x="479323" y="261784"/>
                  </a:lnTo>
                  <a:lnTo>
                    <a:pt x="158545" y="527255"/>
                  </a:lnTo>
                  <a:lnTo>
                    <a:pt x="0" y="523568"/>
                  </a:lnTo>
                  <a:lnTo>
                    <a:pt x="313403" y="11062"/>
                  </a:lnTo>
                  <a:lnTo>
                    <a:pt x="46088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D2B11EE3-AA3B-4CD0-8EAF-F63FCC1BCF4C}"/>
                </a:ext>
              </a:extLst>
            </p:cNvPr>
            <p:cNvSpPr/>
            <p:nvPr/>
          </p:nvSpPr>
          <p:spPr bwMode="auto">
            <a:xfrm>
              <a:off x="3764526" y="3265551"/>
              <a:ext cx="372397" cy="2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Freeform 7">
              <a:extLst>
                <a:ext uri="{FF2B5EF4-FFF2-40B4-BE49-F238E27FC236}">
                  <a16:creationId xmlns:a16="http://schemas.microsoft.com/office/drawing/2014/main" id="{D9F10E99-4BD6-414E-90CD-97E25CBB6DE4}"/>
                </a:ext>
              </a:extLst>
            </p:cNvPr>
            <p:cNvSpPr/>
            <p:nvPr/>
          </p:nvSpPr>
          <p:spPr bwMode="auto">
            <a:xfrm>
              <a:off x="3941506" y="3879212"/>
              <a:ext cx="737420" cy="453513"/>
            </a:xfrm>
            <a:custGeom>
              <a:avLst/>
              <a:gdLst>
                <a:gd name="connsiteX0" fmla="*/ 0 w 737420"/>
                <a:gd name="connsiteY0" fmla="*/ 320777 h 453513"/>
                <a:gd name="connsiteX1" fmla="*/ 7375 w 737420"/>
                <a:gd name="connsiteY1" fmla="*/ 431390 h 453513"/>
                <a:gd name="connsiteX2" fmla="*/ 435078 w 737420"/>
                <a:gd name="connsiteY2" fmla="*/ 453513 h 453513"/>
                <a:gd name="connsiteX3" fmla="*/ 737420 w 737420"/>
                <a:gd name="connsiteY3" fmla="*/ 58993 h 453513"/>
                <a:gd name="connsiteX4" fmla="*/ 715297 w 737420"/>
                <a:gd name="connsiteY4" fmla="*/ 0 h 453513"/>
                <a:gd name="connsiteX5" fmla="*/ 715297 w 737420"/>
                <a:gd name="connsiteY5" fmla="*/ 0 h 453513"/>
                <a:gd name="connsiteX6" fmla="*/ 637868 w 737420"/>
                <a:gd name="connsiteY6" fmla="*/ 40558 h 453513"/>
                <a:gd name="connsiteX7" fmla="*/ 283907 w 737420"/>
                <a:gd name="connsiteY7" fmla="*/ 169606 h 453513"/>
                <a:gd name="connsiteX8" fmla="*/ 0 w 737420"/>
                <a:gd name="connsiteY8" fmla="*/ 320777 h 45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420" h="453513">
                  <a:moveTo>
                    <a:pt x="0" y="320777"/>
                  </a:moveTo>
                  <a:lnTo>
                    <a:pt x="7375" y="431390"/>
                  </a:lnTo>
                  <a:lnTo>
                    <a:pt x="435078" y="453513"/>
                  </a:lnTo>
                  <a:lnTo>
                    <a:pt x="737420" y="58993"/>
                  </a:lnTo>
                  <a:lnTo>
                    <a:pt x="715297" y="0"/>
                  </a:lnTo>
                  <a:lnTo>
                    <a:pt x="715297" y="0"/>
                  </a:lnTo>
                  <a:lnTo>
                    <a:pt x="637868" y="40558"/>
                  </a:lnTo>
                  <a:lnTo>
                    <a:pt x="283907" y="169606"/>
                  </a:lnTo>
                  <a:lnTo>
                    <a:pt x="0" y="32077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7" name="Group 96">
            <a:extLst>
              <a:ext uri="{FF2B5EF4-FFF2-40B4-BE49-F238E27FC236}">
                <a16:creationId xmlns:a16="http://schemas.microsoft.com/office/drawing/2014/main" id="{BA0500A5-ABC2-45F3-89D2-14C3727BA547}"/>
              </a:ext>
            </a:extLst>
          </p:cNvPr>
          <p:cNvGrpSpPr/>
          <p:nvPr/>
        </p:nvGrpSpPr>
        <p:grpSpPr>
          <a:xfrm>
            <a:off x="6305385" y="2630769"/>
            <a:ext cx="2111815" cy="1295200"/>
            <a:chOff x="6431850" y="2682910"/>
            <a:chExt cx="2154466" cy="1321358"/>
          </a:xfrm>
        </p:grpSpPr>
        <p:pic>
          <p:nvPicPr>
            <p:cNvPr id="98" name="Graphic 97">
              <a:extLst>
                <a:ext uri="{FF2B5EF4-FFF2-40B4-BE49-F238E27FC236}">
                  <a16:creationId xmlns:a16="http://schemas.microsoft.com/office/drawing/2014/main" id="{D4C722E6-6D94-4290-8451-49176D3C4CB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4512" t="18831" b="25334"/>
            <a:stretch/>
          </p:blipFill>
          <p:spPr>
            <a:xfrm>
              <a:off x="6431850" y="2764123"/>
              <a:ext cx="2055260" cy="1191054"/>
            </a:xfrm>
            <a:prstGeom prst="rect">
              <a:avLst/>
            </a:prstGeom>
          </p:spPr>
        </p:pic>
        <p:sp>
          <p:nvSpPr>
            <p:cNvPr id="99" name="Freeform 9">
              <a:extLst>
                <a:ext uri="{FF2B5EF4-FFF2-40B4-BE49-F238E27FC236}">
                  <a16:creationId xmlns:a16="http://schemas.microsoft.com/office/drawing/2014/main" id="{2AACA570-D3E0-4FCD-B0D6-3F82EC2F83AF}"/>
                </a:ext>
              </a:extLst>
            </p:cNvPr>
            <p:cNvSpPr/>
            <p:nvPr/>
          </p:nvSpPr>
          <p:spPr bwMode="auto">
            <a:xfrm>
              <a:off x="7842738" y="2682910"/>
              <a:ext cx="743578" cy="401934"/>
            </a:xfrm>
            <a:custGeom>
              <a:avLst/>
              <a:gdLst>
                <a:gd name="connsiteX0" fmla="*/ 743578 w 743578"/>
                <a:gd name="connsiteY0" fmla="*/ 401934 h 401934"/>
                <a:gd name="connsiteX1" fmla="*/ 246185 w 743578"/>
                <a:gd name="connsiteY1" fmla="*/ 226088 h 401934"/>
                <a:gd name="connsiteX2" fmla="*/ 0 w 743578"/>
                <a:gd name="connsiteY2" fmla="*/ 75363 h 401934"/>
                <a:gd name="connsiteX3" fmla="*/ 50242 w 743578"/>
                <a:gd name="connsiteY3" fmla="*/ 0 h 401934"/>
                <a:gd name="connsiteX4" fmla="*/ 617974 w 743578"/>
                <a:gd name="connsiteY4" fmla="*/ 60290 h 401934"/>
                <a:gd name="connsiteX5" fmla="*/ 743578 w 743578"/>
                <a:gd name="connsiteY5" fmla="*/ 401934 h 4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78" h="401934">
                  <a:moveTo>
                    <a:pt x="743578" y="401934"/>
                  </a:moveTo>
                  <a:lnTo>
                    <a:pt x="246185" y="226088"/>
                  </a:lnTo>
                  <a:lnTo>
                    <a:pt x="0" y="75363"/>
                  </a:lnTo>
                  <a:lnTo>
                    <a:pt x="50242" y="0"/>
                  </a:lnTo>
                  <a:lnTo>
                    <a:pt x="617974" y="60290"/>
                  </a:lnTo>
                  <a:lnTo>
                    <a:pt x="743578" y="4019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Freeform 10">
              <a:extLst>
                <a:ext uri="{FF2B5EF4-FFF2-40B4-BE49-F238E27FC236}">
                  <a16:creationId xmlns:a16="http://schemas.microsoft.com/office/drawing/2014/main" id="{6DD7B645-1D90-4FF7-8749-B226B043741F}"/>
                </a:ext>
              </a:extLst>
            </p:cNvPr>
            <p:cNvSpPr/>
            <p:nvPr/>
          </p:nvSpPr>
          <p:spPr bwMode="auto">
            <a:xfrm>
              <a:off x="7792497" y="3727938"/>
              <a:ext cx="411982" cy="276330"/>
            </a:xfrm>
            <a:custGeom>
              <a:avLst/>
              <a:gdLst>
                <a:gd name="connsiteX0" fmla="*/ 311499 w 411982"/>
                <a:gd name="connsiteY0" fmla="*/ 0 h 276330"/>
                <a:gd name="connsiteX1" fmla="*/ 411982 w 411982"/>
                <a:gd name="connsiteY1" fmla="*/ 80387 h 276330"/>
                <a:gd name="connsiteX2" fmla="*/ 281354 w 411982"/>
                <a:gd name="connsiteY2" fmla="*/ 276330 h 276330"/>
                <a:gd name="connsiteX3" fmla="*/ 0 w 411982"/>
                <a:gd name="connsiteY3" fmla="*/ 246185 h 276330"/>
                <a:gd name="connsiteX4" fmla="*/ 115556 w 411982"/>
                <a:gd name="connsiteY4" fmla="*/ 60291 h 276330"/>
                <a:gd name="connsiteX5" fmla="*/ 311499 w 411982"/>
                <a:gd name="connsiteY5" fmla="*/ 0 h 2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82" h="276330">
                  <a:moveTo>
                    <a:pt x="311499" y="0"/>
                  </a:moveTo>
                  <a:lnTo>
                    <a:pt x="411982" y="80387"/>
                  </a:lnTo>
                  <a:lnTo>
                    <a:pt x="281354" y="276330"/>
                  </a:lnTo>
                  <a:lnTo>
                    <a:pt x="0" y="246185"/>
                  </a:lnTo>
                  <a:lnTo>
                    <a:pt x="115556" y="60291"/>
                  </a:lnTo>
                  <a:lnTo>
                    <a:pt x="311499"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Freeform 11">
              <a:extLst>
                <a:ext uri="{FF2B5EF4-FFF2-40B4-BE49-F238E27FC236}">
                  <a16:creationId xmlns:a16="http://schemas.microsoft.com/office/drawing/2014/main" id="{41FB126F-DDAD-486A-8E9A-582EB4C9360A}"/>
                </a:ext>
              </a:extLst>
            </p:cNvPr>
            <p:cNvSpPr/>
            <p:nvPr/>
          </p:nvSpPr>
          <p:spPr bwMode="auto">
            <a:xfrm>
              <a:off x="6636936" y="3758084"/>
              <a:ext cx="195943" cy="246184"/>
            </a:xfrm>
            <a:custGeom>
              <a:avLst/>
              <a:gdLst>
                <a:gd name="connsiteX0" fmla="*/ 0 w 195943"/>
                <a:gd name="connsiteY0" fmla="*/ 0 h 246184"/>
                <a:gd name="connsiteX1" fmla="*/ 180871 w 195943"/>
                <a:gd name="connsiteY1" fmla="*/ 20096 h 246184"/>
                <a:gd name="connsiteX2" fmla="*/ 195943 w 195943"/>
                <a:gd name="connsiteY2" fmla="*/ 246184 h 246184"/>
                <a:gd name="connsiteX3" fmla="*/ 65315 w 195943"/>
                <a:gd name="connsiteY3" fmla="*/ 200967 h 246184"/>
                <a:gd name="connsiteX4" fmla="*/ 0 w 195943"/>
                <a:gd name="connsiteY4" fmla="*/ 0 h 246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 h="246184">
                  <a:moveTo>
                    <a:pt x="0" y="0"/>
                  </a:moveTo>
                  <a:lnTo>
                    <a:pt x="180871" y="20096"/>
                  </a:lnTo>
                  <a:lnTo>
                    <a:pt x="195943" y="246184"/>
                  </a:lnTo>
                  <a:lnTo>
                    <a:pt x="65315" y="20096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Freeform 12">
              <a:extLst>
                <a:ext uri="{FF2B5EF4-FFF2-40B4-BE49-F238E27FC236}">
                  <a16:creationId xmlns:a16="http://schemas.microsoft.com/office/drawing/2014/main" id="{33FCAB43-8D50-4A34-B704-036B353C4354}"/>
                </a:ext>
              </a:extLst>
            </p:cNvPr>
            <p:cNvSpPr/>
            <p:nvPr/>
          </p:nvSpPr>
          <p:spPr bwMode="auto">
            <a:xfrm>
              <a:off x="6652009" y="2692958"/>
              <a:ext cx="497393" cy="251209"/>
            </a:xfrm>
            <a:custGeom>
              <a:avLst/>
              <a:gdLst>
                <a:gd name="connsiteX0" fmla="*/ 497393 w 497393"/>
                <a:gd name="connsiteY0" fmla="*/ 25121 h 251209"/>
                <a:gd name="connsiteX1" fmla="*/ 396910 w 497393"/>
                <a:gd name="connsiteY1" fmla="*/ 145701 h 251209"/>
                <a:gd name="connsiteX2" fmla="*/ 65314 w 497393"/>
                <a:gd name="connsiteY2" fmla="*/ 251209 h 251209"/>
                <a:gd name="connsiteX3" fmla="*/ 0 w 497393"/>
                <a:gd name="connsiteY3" fmla="*/ 205991 h 251209"/>
                <a:gd name="connsiteX4" fmla="*/ 231112 w 497393"/>
                <a:gd name="connsiteY4" fmla="*/ 0 h 251209"/>
                <a:gd name="connsiteX5" fmla="*/ 497393 w 497393"/>
                <a:gd name="connsiteY5" fmla="*/ 25121 h 25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393" h="251209">
                  <a:moveTo>
                    <a:pt x="497393" y="25121"/>
                  </a:moveTo>
                  <a:lnTo>
                    <a:pt x="396910" y="145701"/>
                  </a:lnTo>
                  <a:lnTo>
                    <a:pt x="65314" y="251209"/>
                  </a:lnTo>
                  <a:lnTo>
                    <a:pt x="0" y="205991"/>
                  </a:lnTo>
                  <a:lnTo>
                    <a:pt x="231112" y="0"/>
                  </a:lnTo>
                  <a:lnTo>
                    <a:pt x="497393" y="2512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3" name="Group 102">
            <a:extLst>
              <a:ext uri="{FF2B5EF4-FFF2-40B4-BE49-F238E27FC236}">
                <a16:creationId xmlns:a16="http://schemas.microsoft.com/office/drawing/2014/main" id="{C3074DD3-BF58-43DC-A92D-127205FBB536}"/>
              </a:ext>
            </a:extLst>
          </p:cNvPr>
          <p:cNvGrpSpPr/>
          <p:nvPr/>
        </p:nvGrpSpPr>
        <p:grpSpPr>
          <a:xfrm>
            <a:off x="9297442" y="2866716"/>
            <a:ext cx="2081984" cy="1104068"/>
            <a:chOff x="9484337" y="2923620"/>
            <a:chExt cx="2124033" cy="1126367"/>
          </a:xfrm>
        </p:grpSpPr>
        <p:pic>
          <p:nvPicPr>
            <p:cNvPr id="104" name="Graphic 103">
              <a:extLst>
                <a:ext uri="{FF2B5EF4-FFF2-40B4-BE49-F238E27FC236}">
                  <a16:creationId xmlns:a16="http://schemas.microsoft.com/office/drawing/2014/main" id="{9CE7B225-F67E-4B1D-B51D-A01D6B4F50B9}"/>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16256" t="24617" r="16405" b="17273"/>
            <a:stretch/>
          </p:blipFill>
          <p:spPr>
            <a:xfrm>
              <a:off x="9524198" y="2957241"/>
              <a:ext cx="2040556" cy="1080044"/>
            </a:xfrm>
            <a:prstGeom prst="rect">
              <a:avLst/>
            </a:prstGeom>
          </p:spPr>
        </p:pic>
        <p:sp>
          <p:nvSpPr>
            <p:cNvPr id="105" name="Freeform 14">
              <a:extLst>
                <a:ext uri="{FF2B5EF4-FFF2-40B4-BE49-F238E27FC236}">
                  <a16:creationId xmlns:a16="http://schemas.microsoft.com/office/drawing/2014/main" id="{F4D9DE3D-C0F2-49C6-BD2D-7AEC2399D89E}"/>
                </a:ext>
              </a:extLst>
            </p:cNvPr>
            <p:cNvSpPr/>
            <p:nvPr/>
          </p:nvSpPr>
          <p:spPr bwMode="auto">
            <a:xfrm>
              <a:off x="9484337" y="3477180"/>
              <a:ext cx="168119" cy="319835"/>
            </a:xfrm>
            <a:custGeom>
              <a:avLst/>
              <a:gdLst>
                <a:gd name="connsiteX0" fmla="*/ 0 w 168119"/>
                <a:gd name="connsiteY0" fmla="*/ 0 h 319835"/>
                <a:gd name="connsiteX1" fmla="*/ 168119 w 168119"/>
                <a:gd name="connsiteY1" fmla="*/ 127114 h 319835"/>
                <a:gd name="connsiteX2" fmla="*/ 131215 w 168119"/>
                <a:gd name="connsiteY2" fmla="*/ 282931 h 319835"/>
                <a:gd name="connsiteX3" fmla="*/ 4101 w 168119"/>
                <a:gd name="connsiteY3" fmla="*/ 319835 h 319835"/>
                <a:gd name="connsiteX4" fmla="*/ 0 w 168119"/>
                <a:gd name="connsiteY4" fmla="*/ 0 h 319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19" h="319835">
                  <a:moveTo>
                    <a:pt x="0" y="0"/>
                  </a:moveTo>
                  <a:lnTo>
                    <a:pt x="168119" y="127114"/>
                  </a:lnTo>
                  <a:lnTo>
                    <a:pt x="131215" y="282931"/>
                  </a:lnTo>
                  <a:lnTo>
                    <a:pt x="4101" y="319835"/>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Freeform 15">
              <a:extLst>
                <a:ext uri="{FF2B5EF4-FFF2-40B4-BE49-F238E27FC236}">
                  <a16:creationId xmlns:a16="http://schemas.microsoft.com/office/drawing/2014/main" id="{383A9A67-A2B9-48E9-AA82-F5F81BF53E1D}"/>
                </a:ext>
              </a:extLst>
            </p:cNvPr>
            <p:cNvSpPr/>
            <p:nvPr/>
          </p:nvSpPr>
          <p:spPr bwMode="auto">
            <a:xfrm>
              <a:off x="10644764" y="2923620"/>
              <a:ext cx="963606" cy="61506"/>
            </a:xfrm>
            <a:custGeom>
              <a:avLst/>
              <a:gdLst>
                <a:gd name="connsiteX0" fmla="*/ 12301 w 963606"/>
                <a:gd name="connsiteY0" fmla="*/ 0 h 61506"/>
                <a:gd name="connsiteX1" fmla="*/ 0 w 963606"/>
                <a:gd name="connsiteY1" fmla="*/ 61506 h 61506"/>
                <a:gd name="connsiteX2" fmla="*/ 963606 w 963606"/>
                <a:gd name="connsiteY2" fmla="*/ 57406 h 61506"/>
                <a:gd name="connsiteX3" fmla="*/ 918501 w 963606"/>
                <a:gd name="connsiteY3" fmla="*/ 8201 h 61506"/>
                <a:gd name="connsiteX4" fmla="*/ 12301 w 963606"/>
                <a:gd name="connsiteY4" fmla="*/ 0 h 6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606" h="61506">
                  <a:moveTo>
                    <a:pt x="12301" y="0"/>
                  </a:moveTo>
                  <a:lnTo>
                    <a:pt x="0" y="61506"/>
                  </a:lnTo>
                  <a:lnTo>
                    <a:pt x="963606" y="57406"/>
                  </a:lnTo>
                  <a:lnTo>
                    <a:pt x="918501" y="8201"/>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Freeform 16">
              <a:extLst>
                <a:ext uri="{FF2B5EF4-FFF2-40B4-BE49-F238E27FC236}">
                  <a16:creationId xmlns:a16="http://schemas.microsoft.com/office/drawing/2014/main" id="{E5788AD6-440D-43CF-934C-1B5BEE8C1190}"/>
                </a:ext>
              </a:extLst>
            </p:cNvPr>
            <p:cNvSpPr/>
            <p:nvPr/>
          </p:nvSpPr>
          <p:spPr bwMode="auto">
            <a:xfrm>
              <a:off x="9504839" y="2956423"/>
              <a:ext cx="172219" cy="94311"/>
            </a:xfrm>
            <a:custGeom>
              <a:avLst/>
              <a:gdLst>
                <a:gd name="connsiteX0" fmla="*/ 0 w 172219"/>
                <a:gd name="connsiteY0" fmla="*/ 0 h 94311"/>
                <a:gd name="connsiteX1" fmla="*/ 8201 w 172219"/>
                <a:gd name="connsiteY1" fmla="*/ 94311 h 94311"/>
                <a:gd name="connsiteX2" fmla="*/ 172219 w 172219"/>
                <a:gd name="connsiteY2" fmla="*/ 65607 h 94311"/>
                <a:gd name="connsiteX3" fmla="*/ 102512 w 172219"/>
                <a:gd name="connsiteY3" fmla="*/ 16402 h 94311"/>
                <a:gd name="connsiteX4" fmla="*/ 0 w 172219"/>
                <a:gd name="connsiteY4" fmla="*/ 0 h 94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219" h="94311">
                  <a:moveTo>
                    <a:pt x="0" y="0"/>
                  </a:moveTo>
                  <a:lnTo>
                    <a:pt x="8201" y="94311"/>
                  </a:lnTo>
                  <a:lnTo>
                    <a:pt x="172219" y="65607"/>
                  </a:lnTo>
                  <a:lnTo>
                    <a:pt x="102512" y="16402"/>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17">
              <a:extLst>
                <a:ext uri="{FF2B5EF4-FFF2-40B4-BE49-F238E27FC236}">
                  <a16:creationId xmlns:a16="http://schemas.microsoft.com/office/drawing/2014/main" id="{996E6AE1-06A3-4711-B5B0-2E32045D9353}"/>
                </a:ext>
              </a:extLst>
            </p:cNvPr>
            <p:cNvSpPr/>
            <p:nvPr/>
          </p:nvSpPr>
          <p:spPr bwMode="auto">
            <a:xfrm>
              <a:off x="10259322" y="3587892"/>
              <a:ext cx="291132" cy="65608"/>
            </a:xfrm>
            <a:custGeom>
              <a:avLst/>
              <a:gdLst>
                <a:gd name="connsiteX0" fmla="*/ 12301 w 291132"/>
                <a:gd name="connsiteY0" fmla="*/ 0 h 65608"/>
                <a:gd name="connsiteX1" fmla="*/ 278830 w 291132"/>
                <a:gd name="connsiteY1" fmla="*/ 12302 h 65608"/>
                <a:gd name="connsiteX2" fmla="*/ 291132 w 291132"/>
                <a:gd name="connsiteY2" fmla="*/ 45105 h 65608"/>
                <a:gd name="connsiteX3" fmla="*/ 151717 w 291132"/>
                <a:gd name="connsiteY3" fmla="*/ 61507 h 65608"/>
                <a:gd name="connsiteX4" fmla="*/ 0 w 291132"/>
                <a:gd name="connsiteY4" fmla="*/ 65608 h 65608"/>
                <a:gd name="connsiteX5" fmla="*/ 12301 w 291132"/>
                <a:gd name="connsiteY5" fmla="*/ 0 h 6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132" h="65608">
                  <a:moveTo>
                    <a:pt x="12301" y="0"/>
                  </a:moveTo>
                  <a:lnTo>
                    <a:pt x="278830" y="12302"/>
                  </a:lnTo>
                  <a:lnTo>
                    <a:pt x="291132" y="45105"/>
                  </a:lnTo>
                  <a:lnTo>
                    <a:pt x="151717" y="61507"/>
                  </a:lnTo>
                  <a:lnTo>
                    <a:pt x="0" y="65608"/>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Freeform 19">
              <a:extLst>
                <a:ext uri="{FF2B5EF4-FFF2-40B4-BE49-F238E27FC236}">
                  <a16:creationId xmlns:a16="http://schemas.microsoft.com/office/drawing/2014/main" id="{DAD8772C-7737-436D-85D2-C9143E081840}"/>
                </a:ext>
              </a:extLst>
            </p:cNvPr>
            <p:cNvSpPr/>
            <p:nvPr/>
          </p:nvSpPr>
          <p:spPr bwMode="auto">
            <a:xfrm>
              <a:off x="10779125" y="3597275"/>
              <a:ext cx="88900" cy="53975"/>
            </a:xfrm>
            <a:custGeom>
              <a:avLst/>
              <a:gdLst>
                <a:gd name="connsiteX0" fmla="*/ 34925 w 88900"/>
                <a:gd name="connsiteY0" fmla="*/ 0 h 53975"/>
                <a:gd name="connsiteX1" fmla="*/ 0 w 88900"/>
                <a:gd name="connsiteY1" fmla="*/ 41275 h 53975"/>
                <a:gd name="connsiteX2" fmla="*/ 47625 w 88900"/>
                <a:gd name="connsiteY2" fmla="*/ 53975 h 53975"/>
                <a:gd name="connsiteX3" fmla="*/ 88900 w 88900"/>
                <a:gd name="connsiteY3" fmla="*/ 0 h 53975"/>
                <a:gd name="connsiteX4" fmla="*/ 34925 w 88900"/>
                <a:gd name="connsiteY4" fmla="*/ 0 h 5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0" h="53975">
                  <a:moveTo>
                    <a:pt x="34925" y="0"/>
                  </a:moveTo>
                  <a:lnTo>
                    <a:pt x="0" y="41275"/>
                  </a:lnTo>
                  <a:lnTo>
                    <a:pt x="47625" y="53975"/>
                  </a:lnTo>
                  <a:lnTo>
                    <a:pt x="88900" y="0"/>
                  </a:lnTo>
                  <a:lnTo>
                    <a:pt x="34925"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4A9FBD07-6EA4-429A-BA88-D7CA9CC376C5}"/>
                </a:ext>
              </a:extLst>
            </p:cNvPr>
            <p:cNvSpPr/>
            <p:nvPr/>
          </p:nvSpPr>
          <p:spPr bwMode="auto">
            <a:xfrm>
              <a:off x="11306175" y="4004268"/>
              <a:ext cx="258579"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3" name="Rectangle 112">
            <a:extLst>
              <a:ext uri="{FF2B5EF4-FFF2-40B4-BE49-F238E27FC236}">
                <a16:creationId xmlns:a16="http://schemas.microsoft.com/office/drawing/2014/main" id="{F234A540-1336-45FB-B28F-2D2CCA892F77}"/>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7" name="Straight Connector 116">
            <a:extLst>
              <a:ext uri="{FF2B5EF4-FFF2-40B4-BE49-F238E27FC236}">
                <a16:creationId xmlns:a16="http://schemas.microsoft.com/office/drawing/2014/main" id="{2188F1EA-A34C-411B-92BF-BA2496A7BBA8}"/>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2F268C2-8C4D-4B3D-BB78-8E796393DA3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34">
            <a:extLst>
              <a:ext uri="{FF2B5EF4-FFF2-40B4-BE49-F238E27FC236}">
                <a16:creationId xmlns:a16="http://schemas.microsoft.com/office/drawing/2014/main" id="{D637B7A8-B5D0-46A3-BFBD-811A2DCFAAF2}"/>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charset="0"/>
                <a:ea typeface="Segoe UI" charset="0"/>
                <a:cs typeface="Segoe UI" charset="0"/>
              </a:rPr>
              <a:t>Azure Kubernetes Service (AKS)</a:t>
            </a:r>
          </a:p>
        </p:txBody>
      </p:sp>
      <p:grpSp>
        <p:nvGrpSpPr>
          <p:cNvPr id="164" name="Group 163">
            <a:extLst>
              <a:ext uri="{FF2B5EF4-FFF2-40B4-BE49-F238E27FC236}">
                <a16:creationId xmlns:a16="http://schemas.microsoft.com/office/drawing/2014/main" id="{5418A5F4-4F5F-4E60-AEA9-385350AF8E8F}"/>
              </a:ext>
            </a:extLst>
          </p:cNvPr>
          <p:cNvGrpSpPr/>
          <p:nvPr/>
        </p:nvGrpSpPr>
        <p:grpSpPr>
          <a:xfrm>
            <a:off x="839993" y="5535860"/>
            <a:ext cx="410480" cy="396192"/>
            <a:chOff x="2368476" y="589018"/>
            <a:chExt cx="1012508" cy="977265"/>
          </a:xfrm>
        </p:grpSpPr>
        <p:sp>
          <p:nvSpPr>
            <p:cNvPr id="165" name="Freeform: Shape 62">
              <a:extLst>
                <a:ext uri="{FF2B5EF4-FFF2-40B4-BE49-F238E27FC236}">
                  <a16:creationId xmlns:a16="http://schemas.microsoft.com/office/drawing/2014/main" id="{2D95455A-5D91-486A-B442-88F0AC1D23A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6" name="Freeform: Shape 63">
              <a:extLst>
                <a:ext uri="{FF2B5EF4-FFF2-40B4-BE49-F238E27FC236}">
                  <a16:creationId xmlns:a16="http://schemas.microsoft.com/office/drawing/2014/main" id="{E344E438-2EB4-481D-ACD2-F6466E966E3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7" name="Freeform: Shape 64">
              <a:extLst>
                <a:ext uri="{FF2B5EF4-FFF2-40B4-BE49-F238E27FC236}">
                  <a16:creationId xmlns:a16="http://schemas.microsoft.com/office/drawing/2014/main" id="{180A90EB-DC8D-47AA-BE8D-47D45AB7068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8" name="Freeform: Shape 65">
              <a:extLst>
                <a:ext uri="{FF2B5EF4-FFF2-40B4-BE49-F238E27FC236}">
                  <a16:creationId xmlns:a16="http://schemas.microsoft.com/office/drawing/2014/main" id="{A9F46DBA-DAB2-4842-9BFA-03DCA086F06C}"/>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9" name="Freeform: Shape 66">
              <a:extLst>
                <a:ext uri="{FF2B5EF4-FFF2-40B4-BE49-F238E27FC236}">
                  <a16:creationId xmlns:a16="http://schemas.microsoft.com/office/drawing/2014/main" id="{DAD82791-5721-4235-B4F3-7DBD90292DF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0" name="Freeform: Shape 67">
              <a:extLst>
                <a:ext uri="{FF2B5EF4-FFF2-40B4-BE49-F238E27FC236}">
                  <a16:creationId xmlns:a16="http://schemas.microsoft.com/office/drawing/2014/main" id="{0BC2E740-DF67-4547-B16C-347ED40CA7F1}"/>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68">
              <a:extLst>
                <a:ext uri="{FF2B5EF4-FFF2-40B4-BE49-F238E27FC236}">
                  <a16:creationId xmlns:a16="http://schemas.microsoft.com/office/drawing/2014/main" id="{4EBE2131-3EC0-43F0-82E0-25DCFA484C5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69">
              <a:extLst>
                <a:ext uri="{FF2B5EF4-FFF2-40B4-BE49-F238E27FC236}">
                  <a16:creationId xmlns:a16="http://schemas.microsoft.com/office/drawing/2014/main" id="{81602FA4-B9DE-44E3-888F-F444CE27333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70">
              <a:extLst>
                <a:ext uri="{FF2B5EF4-FFF2-40B4-BE49-F238E27FC236}">
                  <a16:creationId xmlns:a16="http://schemas.microsoft.com/office/drawing/2014/main" id="{BE6ADFE2-5ADA-43B7-B3A9-0ADA862A029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71">
              <a:extLst>
                <a:ext uri="{FF2B5EF4-FFF2-40B4-BE49-F238E27FC236}">
                  <a16:creationId xmlns:a16="http://schemas.microsoft.com/office/drawing/2014/main" id="{9F9419E9-9477-4A53-951B-7ABFA40486F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72">
              <a:extLst>
                <a:ext uri="{FF2B5EF4-FFF2-40B4-BE49-F238E27FC236}">
                  <a16:creationId xmlns:a16="http://schemas.microsoft.com/office/drawing/2014/main" id="{4A02EC65-0274-4D58-B503-75CA551A8DA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7" name="Freeform: Shape 73">
              <a:extLst>
                <a:ext uri="{FF2B5EF4-FFF2-40B4-BE49-F238E27FC236}">
                  <a16:creationId xmlns:a16="http://schemas.microsoft.com/office/drawing/2014/main" id="{81435D78-972F-4287-B7BC-DD005FBF3DB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8" name="Freeform: Shape 74">
              <a:extLst>
                <a:ext uri="{FF2B5EF4-FFF2-40B4-BE49-F238E27FC236}">
                  <a16:creationId xmlns:a16="http://schemas.microsoft.com/office/drawing/2014/main" id="{86309B74-F04D-45E1-9373-81BC14BB764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9" name="Freeform: Shape 75">
              <a:extLst>
                <a:ext uri="{FF2B5EF4-FFF2-40B4-BE49-F238E27FC236}">
                  <a16:creationId xmlns:a16="http://schemas.microsoft.com/office/drawing/2014/main" id="{430DD4FF-7F1A-48D7-8A47-FDC42FF9C37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0" name="Freeform: Shape 76">
              <a:extLst>
                <a:ext uri="{FF2B5EF4-FFF2-40B4-BE49-F238E27FC236}">
                  <a16:creationId xmlns:a16="http://schemas.microsoft.com/office/drawing/2014/main" id="{25662AAC-8F07-4013-8065-028595BE5E5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1" name="Freeform: Shape 77">
              <a:extLst>
                <a:ext uri="{FF2B5EF4-FFF2-40B4-BE49-F238E27FC236}">
                  <a16:creationId xmlns:a16="http://schemas.microsoft.com/office/drawing/2014/main" id="{CAA8B8BB-05E4-4FB8-A625-C8BA6F3C1F9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3" name="Freeform: Shape 78">
              <a:extLst>
                <a:ext uri="{FF2B5EF4-FFF2-40B4-BE49-F238E27FC236}">
                  <a16:creationId xmlns:a16="http://schemas.microsoft.com/office/drawing/2014/main" id="{00B5EFCF-1D18-4352-9B47-BB40FF410F0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4" name="Freeform: Shape 79">
              <a:extLst>
                <a:ext uri="{FF2B5EF4-FFF2-40B4-BE49-F238E27FC236}">
                  <a16:creationId xmlns:a16="http://schemas.microsoft.com/office/drawing/2014/main" id="{ABF033B3-D428-4143-A4AC-A1930618540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7" name="Freeform: Shape 80">
              <a:extLst>
                <a:ext uri="{FF2B5EF4-FFF2-40B4-BE49-F238E27FC236}">
                  <a16:creationId xmlns:a16="http://schemas.microsoft.com/office/drawing/2014/main" id="{0F7B229A-8A8C-4B60-85E6-1964196EA0B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8" name="Freeform: Shape 81">
              <a:extLst>
                <a:ext uri="{FF2B5EF4-FFF2-40B4-BE49-F238E27FC236}">
                  <a16:creationId xmlns:a16="http://schemas.microsoft.com/office/drawing/2014/main" id="{FF2D2CE5-2C29-49C7-9FF4-93650DAD17A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9" name="Freeform: Shape 82">
              <a:extLst>
                <a:ext uri="{FF2B5EF4-FFF2-40B4-BE49-F238E27FC236}">
                  <a16:creationId xmlns:a16="http://schemas.microsoft.com/office/drawing/2014/main" id="{749429BC-158F-409E-9D21-2C49FC37884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
        <p:nvSpPr>
          <p:cNvPr id="190" name="Rectangle: Rounded Corners 36">
            <a:extLst>
              <a:ext uri="{FF2B5EF4-FFF2-40B4-BE49-F238E27FC236}">
                <a16:creationId xmlns:a16="http://schemas.microsoft.com/office/drawing/2014/main" id="{8EFBE541-EE72-4186-B7FC-B981463374C1}"/>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accent1"/>
                </a:solidFill>
                <a:latin typeface="+mj-lt"/>
                <a:cs typeface="Segoe UI" panose="020B0502040204020203" pitchFamily="34" charset="0"/>
              </a:rPr>
              <a:t>Azure Container Registry (ACR)</a:t>
            </a:r>
          </a:p>
        </p:txBody>
      </p:sp>
      <p:grpSp>
        <p:nvGrpSpPr>
          <p:cNvPr id="191" name="Group 190">
            <a:extLst>
              <a:ext uri="{FF2B5EF4-FFF2-40B4-BE49-F238E27FC236}">
                <a16:creationId xmlns:a16="http://schemas.microsoft.com/office/drawing/2014/main" id="{2DC33A13-63E0-4BDC-8409-F1117769A3A5}"/>
              </a:ext>
            </a:extLst>
          </p:cNvPr>
          <p:cNvGrpSpPr/>
          <p:nvPr/>
        </p:nvGrpSpPr>
        <p:grpSpPr>
          <a:xfrm>
            <a:off x="807519" y="2255332"/>
            <a:ext cx="484936" cy="384331"/>
            <a:chOff x="3517678" y="3062050"/>
            <a:chExt cx="1225868" cy="971550"/>
          </a:xfrm>
        </p:grpSpPr>
        <p:sp>
          <p:nvSpPr>
            <p:cNvPr id="192" name="Freeform: Shape 99">
              <a:extLst>
                <a:ext uri="{FF2B5EF4-FFF2-40B4-BE49-F238E27FC236}">
                  <a16:creationId xmlns:a16="http://schemas.microsoft.com/office/drawing/2014/main" id="{283C7F7D-DA04-4433-A048-D570D324D675}"/>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3" name="Freeform: Shape 100">
              <a:extLst>
                <a:ext uri="{FF2B5EF4-FFF2-40B4-BE49-F238E27FC236}">
                  <a16:creationId xmlns:a16="http://schemas.microsoft.com/office/drawing/2014/main" id="{2755B02D-0897-4004-A4C9-9993A693784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4" name="Freeform: Shape 101">
              <a:extLst>
                <a:ext uri="{FF2B5EF4-FFF2-40B4-BE49-F238E27FC236}">
                  <a16:creationId xmlns:a16="http://schemas.microsoft.com/office/drawing/2014/main" id="{AAC6AF69-F88B-4E1C-917B-0A2E4475E92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5" name="Freeform: Shape 102">
              <a:extLst>
                <a:ext uri="{FF2B5EF4-FFF2-40B4-BE49-F238E27FC236}">
                  <a16:creationId xmlns:a16="http://schemas.microsoft.com/office/drawing/2014/main" id="{C1C826E3-B389-43C3-9941-E8903AADE809}"/>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6" name="Freeform: Shape 103">
              <a:extLst>
                <a:ext uri="{FF2B5EF4-FFF2-40B4-BE49-F238E27FC236}">
                  <a16:creationId xmlns:a16="http://schemas.microsoft.com/office/drawing/2014/main" id="{D9277CAF-D940-4EBE-BEC4-60BF2782E381}"/>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7" name="Freeform: Shape 104">
              <a:extLst>
                <a:ext uri="{FF2B5EF4-FFF2-40B4-BE49-F238E27FC236}">
                  <a16:creationId xmlns:a16="http://schemas.microsoft.com/office/drawing/2014/main" id="{5BA8203D-6299-4F66-BC20-C74394886B2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8" name="Freeform: Shape 105">
              <a:extLst>
                <a:ext uri="{FF2B5EF4-FFF2-40B4-BE49-F238E27FC236}">
                  <a16:creationId xmlns:a16="http://schemas.microsoft.com/office/drawing/2014/main" id="{B090FE50-1338-4448-97C7-92D3897BCA5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9" name="Freeform: Shape 106">
              <a:extLst>
                <a:ext uri="{FF2B5EF4-FFF2-40B4-BE49-F238E27FC236}">
                  <a16:creationId xmlns:a16="http://schemas.microsoft.com/office/drawing/2014/main" id="{5A31AEE6-4B9E-4BD8-A80A-72190B702D1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00" name="Freeform: Shape 107">
              <a:extLst>
                <a:ext uri="{FF2B5EF4-FFF2-40B4-BE49-F238E27FC236}">
                  <a16:creationId xmlns:a16="http://schemas.microsoft.com/office/drawing/2014/main" id="{CA4F9AA3-6459-4FC6-9FD9-462AF471017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01" name="Freeform: Shape 108">
              <a:extLst>
                <a:ext uri="{FF2B5EF4-FFF2-40B4-BE49-F238E27FC236}">
                  <a16:creationId xmlns:a16="http://schemas.microsoft.com/office/drawing/2014/main" id="{6DA48008-2FA9-46F5-8C35-FAB79D6BA2B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02" name="Freeform: Shape 109">
              <a:extLst>
                <a:ext uri="{FF2B5EF4-FFF2-40B4-BE49-F238E27FC236}">
                  <a16:creationId xmlns:a16="http://schemas.microsoft.com/office/drawing/2014/main" id="{96F6D87E-5229-469C-9E31-D00DCA58A20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03" name="Freeform: Shape 110">
              <a:extLst>
                <a:ext uri="{FF2B5EF4-FFF2-40B4-BE49-F238E27FC236}">
                  <a16:creationId xmlns:a16="http://schemas.microsoft.com/office/drawing/2014/main" id="{374AE560-143C-4FC3-8609-A4CB8B3453E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04" name="Freeform: Shape 111">
              <a:extLst>
                <a:ext uri="{FF2B5EF4-FFF2-40B4-BE49-F238E27FC236}">
                  <a16:creationId xmlns:a16="http://schemas.microsoft.com/office/drawing/2014/main" id="{4BA6991C-3EDF-4E6E-8F16-A7AC774BCAE2}"/>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205" name="Group 204">
            <a:extLst>
              <a:ext uri="{FF2B5EF4-FFF2-40B4-BE49-F238E27FC236}">
                <a16:creationId xmlns:a16="http://schemas.microsoft.com/office/drawing/2014/main" id="{2B4A2D93-922C-432F-812F-592DD85FD68B}"/>
              </a:ext>
            </a:extLst>
          </p:cNvPr>
          <p:cNvGrpSpPr/>
          <p:nvPr/>
        </p:nvGrpSpPr>
        <p:grpSpPr>
          <a:xfrm>
            <a:off x="384063" y="3258261"/>
            <a:ext cx="1331851" cy="865929"/>
            <a:chOff x="391763" y="3716529"/>
            <a:chExt cx="1358557" cy="883293"/>
          </a:xfrm>
        </p:grpSpPr>
        <p:sp>
          <p:nvSpPr>
            <p:cNvPr id="206" name="Rectangle: Rounded Corners 38">
              <a:extLst>
                <a:ext uri="{FF2B5EF4-FFF2-40B4-BE49-F238E27FC236}">
                  <a16:creationId xmlns:a16="http://schemas.microsoft.com/office/drawing/2014/main" id="{2282BE18-F7E9-4444-A4AD-19552AD3D756}"/>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213" name="Picture 212">
              <a:extLst>
                <a:ext uri="{FF2B5EF4-FFF2-40B4-BE49-F238E27FC236}">
                  <a16:creationId xmlns:a16="http://schemas.microsoft.com/office/drawing/2014/main" id="{58422B5D-15A4-4F89-A504-15098EC3D46A}"/>
                </a:ext>
              </a:extLst>
            </p:cNvPr>
            <p:cNvPicPr>
              <a:picLocks noChangeAspect="1"/>
            </p:cNvPicPr>
            <p:nvPr/>
          </p:nvPicPr>
          <p:blipFill>
            <a:blip r:embed="rId9"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214" name="Rectangle: Rounded Corners 38">
            <a:extLst>
              <a:ext uri="{FF2B5EF4-FFF2-40B4-BE49-F238E27FC236}">
                <a16:creationId xmlns:a16="http://schemas.microsoft.com/office/drawing/2014/main" id="{315EB627-77E6-4989-A0E0-0820E06497CE}"/>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216" name="Picture 215">
            <a:extLst>
              <a:ext uri="{FF2B5EF4-FFF2-40B4-BE49-F238E27FC236}">
                <a16:creationId xmlns:a16="http://schemas.microsoft.com/office/drawing/2014/main" id="{08BA8252-3B14-46D3-8DCD-2CBECB35AEF8}"/>
              </a:ext>
            </a:extLst>
          </p:cNvPr>
          <p:cNvPicPr>
            <a:picLocks noChangeAspect="1"/>
          </p:cNvPicPr>
          <p:nvPr/>
        </p:nvPicPr>
        <p:blipFill>
          <a:blip r:embed="rId10">
            <a:biLevel thresh="75000"/>
            <a:alphaModFix amt="2000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217" name="TextBox 216">
            <a:extLst>
              <a:ext uri="{FF2B5EF4-FFF2-40B4-BE49-F238E27FC236}">
                <a16:creationId xmlns:a16="http://schemas.microsoft.com/office/drawing/2014/main" id="{BE30606A-BC0A-4ECE-848E-2D0B1D29B882}"/>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r>
              <a:rPr lang="en-US" sz="1100" dirty="0">
                <a:solidFill>
                  <a:schemeClr val="bg1">
                    <a:lumMod val="65000"/>
                  </a:schemeClr>
                </a:solidFill>
                <a:latin typeface="Segoe UI"/>
                <a:cs typeface="Segoe UI" panose="020B0502040204020203" pitchFamily="34" charset="0"/>
              </a:rPr>
              <a:t>(Preview)</a:t>
            </a:r>
          </a:p>
        </p:txBody>
      </p:sp>
      <p:sp>
        <p:nvSpPr>
          <p:cNvPr id="218" name="Rectangle: Rounded Corners 35">
            <a:extLst>
              <a:ext uri="{FF2B5EF4-FFF2-40B4-BE49-F238E27FC236}">
                <a16:creationId xmlns:a16="http://schemas.microsoft.com/office/drawing/2014/main" id="{F2F19B52-CA20-49DE-93C6-369A9DDD4E5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219" name="Group 218">
            <a:extLst>
              <a:ext uri="{FF2B5EF4-FFF2-40B4-BE49-F238E27FC236}">
                <a16:creationId xmlns:a16="http://schemas.microsoft.com/office/drawing/2014/main" id="{15E63F7C-931A-4254-AB90-A460E878BFA4}"/>
              </a:ext>
            </a:extLst>
          </p:cNvPr>
          <p:cNvGrpSpPr/>
          <p:nvPr/>
        </p:nvGrpSpPr>
        <p:grpSpPr>
          <a:xfrm>
            <a:off x="832866" y="1217775"/>
            <a:ext cx="429344" cy="380809"/>
            <a:chOff x="2878931" y="2940843"/>
            <a:chExt cx="1095375" cy="971550"/>
          </a:xfrm>
        </p:grpSpPr>
        <p:sp>
          <p:nvSpPr>
            <p:cNvPr id="220" name="Freeform: Shape 84">
              <a:extLst>
                <a:ext uri="{FF2B5EF4-FFF2-40B4-BE49-F238E27FC236}">
                  <a16:creationId xmlns:a16="http://schemas.microsoft.com/office/drawing/2014/main" id="{3B8D377F-0E53-4B9F-AC61-96149BC40D7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21" name="Freeform: Shape 85">
              <a:extLst>
                <a:ext uri="{FF2B5EF4-FFF2-40B4-BE49-F238E27FC236}">
                  <a16:creationId xmlns:a16="http://schemas.microsoft.com/office/drawing/2014/main" id="{41B73944-B745-45A1-9BA1-25CB4485928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22" name="Freeform: Shape 86">
              <a:extLst>
                <a:ext uri="{FF2B5EF4-FFF2-40B4-BE49-F238E27FC236}">
                  <a16:creationId xmlns:a16="http://schemas.microsoft.com/office/drawing/2014/main" id="{3CFEC625-FF79-4E3D-8EFD-34C04176D70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23" name="Freeform: Shape 87">
              <a:extLst>
                <a:ext uri="{FF2B5EF4-FFF2-40B4-BE49-F238E27FC236}">
                  <a16:creationId xmlns:a16="http://schemas.microsoft.com/office/drawing/2014/main" id="{F216B837-20BE-48F9-9DF3-D4558B583A3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24" name="Freeform: Shape 88">
              <a:extLst>
                <a:ext uri="{FF2B5EF4-FFF2-40B4-BE49-F238E27FC236}">
                  <a16:creationId xmlns:a16="http://schemas.microsoft.com/office/drawing/2014/main" id="{DC3EEFE5-4705-4324-93F4-F60BA6B4244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25" name="Freeform: Shape 89">
              <a:extLst>
                <a:ext uri="{FF2B5EF4-FFF2-40B4-BE49-F238E27FC236}">
                  <a16:creationId xmlns:a16="http://schemas.microsoft.com/office/drawing/2014/main" id="{71F5C4A9-5405-433A-A565-55F9D15866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26" name="Freeform: Shape 90">
              <a:extLst>
                <a:ext uri="{FF2B5EF4-FFF2-40B4-BE49-F238E27FC236}">
                  <a16:creationId xmlns:a16="http://schemas.microsoft.com/office/drawing/2014/main" id="{90F3D7DF-BB93-4DBA-B69A-8BC739722FB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2" name="Picture 1">
            <a:extLst>
              <a:ext uri="{FF2B5EF4-FFF2-40B4-BE49-F238E27FC236}">
                <a16:creationId xmlns:a16="http://schemas.microsoft.com/office/drawing/2014/main" id="{3A7C55CA-655A-489F-88BE-79700FE327A4}"/>
              </a:ext>
            </a:extLst>
          </p:cNvPr>
          <p:cNvPicPr>
            <a:picLocks noChangeAspect="1"/>
          </p:cNvPicPr>
          <p:nvPr/>
        </p:nvPicPr>
        <p:blipFill>
          <a:blip r:embed="rId12"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spTree>
    <p:extLst>
      <p:ext uri="{BB962C8B-B14F-4D97-AF65-F5344CB8AC3E}">
        <p14:creationId xmlns:p14="http://schemas.microsoft.com/office/powerpoint/2010/main" val="2927627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Rounded Corners 22">
            <a:extLst>
              <a:ext uri="{FF2B5EF4-FFF2-40B4-BE49-F238E27FC236}">
                <a16:creationId xmlns:a16="http://schemas.microsoft.com/office/drawing/2014/main" id="{7E1411E8-D81C-419C-9F7F-8FCE92534C4A}"/>
              </a:ext>
            </a:extLst>
          </p:cNvPr>
          <p:cNvSpPr/>
          <p:nvPr/>
        </p:nvSpPr>
        <p:spPr>
          <a:xfrm>
            <a:off x="2470821" y="2526178"/>
            <a:ext cx="9375743" cy="3517289"/>
          </a:xfrm>
          <a:prstGeom prst="roundRect">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18">
              <a:defRPr/>
            </a:pPr>
            <a:endParaRPr lang="en-US" sz="1836">
              <a:solidFill>
                <a:srgbClr val="000000"/>
              </a:solidFill>
              <a:latin typeface="Segoe UI"/>
            </a:endParaRPr>
          </a:p>
        </p:txBody>
      </p:sp>
      <p:sp>
        <p:nvSpPr>
          <p:cNvPr id="119" name="Rectangle 118">
            <a:extLst>
              <a:ext uri="{FF2B5EF4-FFF2-40B4-BE49-F238E27FC236}">
                <a16:creationId xmlns:a16="http://schemas.microsoft.com/office/drawing/2014/main" id="{62EE96F3-2BBE-41B5-ADC8-939ACE0D6984}"/>
              </a:ext>
            </a:extLst>
          </p:cNvPr>
          <p:cNvSpPr/>
          <p:nvPr/>
        </p:nvSpPr>
        <p:spPr>
          <a:xfrm>
            <a:off x="4496419" y="2348639"/>
            <a:ext cx="5365087" cy="37577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sp>
        <p:nvSpPr>
          <p:cNvPr id="121" name="Oval 120">
            <a:extLst>
              <a:ext uri="{FF2B5EF4-FFF2-40B4-BE49-F238E27FC236}">
                <a16:creationId xmlns:a16="http://schemas.microsoft.com/office/drawing/2014/main" id="{901A7817-5A74-48B6-BC99-619C396979B4}"/>
              </a:ext>
            </a:extLst>
          </p:cNvPr>
          <p:cNvSpPr/>
          <p:nvPr/>
        </p:nvSpPr>
        <p:spPr>
          <a:xfrm>
            <a:off x="4707283" y="2125360"/>
            <a:ext cx="689220" cy="689220"/>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78D7"/>
              </a:solidFill>
              <a:latin typeface="Segoe UI"/>
            </a:endParaRPr>
          </a:p>
        </p:txBody>
      </p:sp>
      <p:sp>
        <p:nvSpPr>
          <p:cNvPr id="122" name="Freeform 124">
            <a:extLst>
              <a:ext uri="{FF2B5EF4-FFF2-40B4-BE49-F238E27FC236}">
                <a16:creationId xmlns:a16="http://schemas.microsoft.com/office/drawing/2014/main" id="{D2017A30-3995-4955-9961-13074F974E15}"/>
              </a:ext>
            </a:extLst>
          </p:cNvPr>
          <p:cNvSpPr>
            <a:spLocks/>
          </p:cNvSpPr>
          <p:nvPr/>
        </p:nvSpPr>
        <p:spPr bwMode="black">
          <a:xfrm>
            <a:off x="4845135" y="2356154"/>
            <a:ext cx="413516" cy="227636"/>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 name="connsiteX0" fmla="*/ 9937 w 9981"/>
              <a:gd name="connsiteY0" fmla="*/ 5537 h 9817"/>
              <a:gd name="connsiteX1" fmla="*/ 9524 w 9981"/>
              <a:gd name="connsiteY1" fmla="*/ 5114 h 9817"/>
              <a:gd name="connsiteX2" fmla="*/ 9333 w 9981"/>
              <a:gd name="connsiteY2" fmla="*/ 4986 h 9817"/>
              <a:gd name="connsiteX3" fmla="*/ 3937 w 9981"/>
              <a:gd name="connsiteY3" fmla="*/ 2275 h 9817"/>
              <a:gd name="connsiteX4" fmla="*/ 3968 w 9981"/>
              <a:gd name="connsiteY4" fmla="*/ 2190 h 9817"/>
              <a:gd name="connsiteX5" fmla="*/ 3175 w 9981"/>
              <a:gd name="connsiteY5" fmla="*/ 1470 h 9817"/>
              <a:gd name="connsiteX6" fmla="*/ 4857 w 9981"/>
              <a:gd name="connsiteY6" fmla="*/ 283 h 9817"/>
              <a:gd name="connsiteX7" fmla="*/ 3270 w 9981"/>
              <a:gd name="connsiteY7" fmla="*/ 156 h 9817"/>
              <a:gd name="connsiteX8" fmla="*/ 1937 w 9981"/>
              <a:gd name="connsiteY8" fmla="*/ 1681 h 9817"/>
              <a:gd name="connsiteX9" fmla="*/ 1714 w 9981"/>
              <a:gd name="connsiteY9" fmla="*/ 3419 h 9817"/>
              <a:gd name="connsiteX10" fmla="*/ 1175 w 9981"/>
              <a:gd name="connsiteY10" fmla="*/ 4563 h 9817"/>
              <a:gd name="connsiteX11" fmla="*/ 1778 w 9981"/>
              <a:gd name="connsiteY11" fmla="*/ 5453 h 9817"/>
              <a:gd name="connsiteX12" fmla="*/ 2000 w 9981"/>
              <a:gd name="connsiteY12" fmla="*/ 5537 h 9817"/>
              <a:gd name="connsiteX13" fmla="*/ 1111 w 9981"/>
              <a:gd name="connsiteY13" fmla="*/ 5537 h 9817"/>
              <a:gd name="connsiteX14" fmla="*/ 984 w 9981"/>
              <a:gd name="connsiteY14" fmla="*/ 5792 h 9817"/>
              <a:gd name="connsiteX15" fmla="*/ 1111 w 9981"/>
              <a:gd name="connsiteY15" fmla="*/ 6046 h 9817"/>
              <a:gd name="connsiteX16" fmla="*/ 1587 w 9981"/>
              <a:gd name="connsiteY16" fmla="*/ 6046 h 9817"/>
              <a:gd name="connsiteX17" fmla="*/ 1587 w 9981"/>
              <a:gd name="connsiteY17" fmla="*/ 7275 h 9817"/>
              <a:gd name="connsiteX18" fmla="*/ 0 w 9981"/>
              <a:gd name="connsiteY18" fmla="*/ 7275 h 9817"/>
              <a:gd name="connsiteX19" fmla="*/ 0 w 9981"/>
              <a:gd name="connsiteY19" fmla="*/ 9817 h 9817"/>
              <a:gd name="connsiteX20" fmla="*/ 7206 w 9981"/>
              <a:gd name="connsiteY20" fmla="*/ 9817 h 9817"/>
              <a:gd name="connsiteX21" fmla="*/ 1937 w 9981"/>
              <a:gd name="connsiteY21" fmla="*/ 7275 h 9817"/>
              <a:gd name="connsiteX22" fmla="*/ 1937 w 9981"/>
              <a:gd name="connsiteY22" fmla="*/ 6046 h 9817"/>
              <a:gd name="connsiteX23" fmla="*/ 2381 w 9981"/>
              <a:gd name="connsiteY23" fmla="*/ 6046 h 9817"/>
              <a:gd name="connsiteX24" fmla="*/ 2508 w 9981"/>
              <a:gd name="connsiteY24" fmla="*/ 5792 h 9817"/>
              <a:gd name="connsiteX25" fmla="*/ 2381 w 9981"/>
              <a:gd name="connsiteY25" fmla="*/ 5537 h 9817"/>
              <a:gd name="connsiteX26" fmla="*/ 2222 w 9981"/>
              <a:gd name="connsiteY26" fmla="*/ 5537 h 9817"/>
              <a:gd name="connsiteX27" fmla="*/ 2444 w 9981"/>
              <a:gd name="connsiteY27" fmla="*/ 5198 h 9817"/>
              <a:gd name="connsiteX28" fmla="*/ 2667 w 9981"/>
              <a:gd name="connsiteY28" fmla="*/ 3758 h 9817"/>
              <a:gd name="connsiteX29" fmla="*/ 3556 w 9981"/>
              <a:gd name="connsiteY29" fmla="*/ 3758 h 9817"/>
              <a:gd name="connsiteX30" fmla="*/ 3587 w 9981"/>
              <a:gd name="connsiteY30" fmla="*/ 3631 h 9817"/>
              <a:gd name="connsiteX31" fmla="*/ 8952 w 9981"/>
              <a:gd name="connsiteY31" fmla="*/ 6342 h 9817"/>
              <a:gd name="connsiteX32" fmla="*/ 9175 w 9981"/>
              <a:gd name="connsiteY32" fmla="*/ 6427 h 9817"/>
              <a:gd name="connsiteX33" fmla="*/ 9683 w 9981"/>
              <a:gd name="connsiteY33" fmla="*/ 6427 h 9817"/>
              <a:gd name="connsiteX34" fmla="*/ 9968 w 9981"/>
              <a:gd name="connsiteY34" fmla="*/ 5961 h 9817"/>
              <a:gd name="connsiteX35" fmla="*/ 9937 w 9981"/>
              <a:gd name="connsiteY35" fmla="*/ 5537 h 9817"/>
              <a:gd name="connsiteX0" fmla="*/ 9956 w 10000"/>
              <a:gd name="connsiteY0" fmla="*/ 5640 h 10000"/>
              <a:gd name="connsiteX1" fmla="*/ 9542 w 10000"/>
              <a:gd name="connsiteY1" fmla="*/ 5209 h 10000"/>
              <a:gd name="connsiteX2" fmla="*/ 9351 w 10000"/>
              <a:gd name="connsiteY2" fmla="*/ 5079 h 10000"/>
              <a:gd name="connsiteX3" fmla="*/ 3944 w 10000"/>
              <a:gd name="connsiteY3" fmla="*/ 2317 h 10000"/>
              <a:gd name="connsiteX4" fmla="*/ 3976 w 10000"/>
              <a:gd name="connsiteY4" fmla="*/ 2231 h 10000"/>
              <a:gd name="connsiteX5" fmla="*/ 3181 w 10000"/>
              <a:gd name="connsiteY5" fmla="*/ 1497 h 10000"/>
              <a:gd name="connsiteX6" fmla="*/ 4866 w 10000"/>
              <a:gd name="connsiteY6" fmla="*/ 288 h 10000"/>
              <a:gd name="connsiteX7" fmla="*/ 3276 w 10000"/>
              <a:gd name="connsiteY7" fmla="*/ 159 h 10000"/>
              <a:gd name="connsiteX8" fmla="*/ 1941 w 10000"/>
              <a:gd name="connsiteY8" fmla="*/ 1712 h 10000"/>
              <a:gd name="connsiteX9" fmla="*/ 1717 w 10000"/>
              <a:gd name="connsiteY9" fmla="*/ 3483 h 10000"/>
              <a:gd name="connsiteX10" fmla="*/ 1177 w 10000"/>
              <a:gd name="connsiteY10" fmla="*/ 4648 h 10000"/>
              <a:gd name="connsiteX11" fmla="*/ 1781 w 10000"/>
              <a:gd name="connsiteY11" fmla="*/ 5555 h 10000"/>
              <a:gd name="connsiteX12" fmla="*/ 2004 w 10000"/>
              <a:gd name="connsiteY12" fmla="*/ 5640 h 10000"/>
              <a:gd name="connsiteX13" fmla="*/ 1113 w 10000"/>
              <a:gd name="connsiteY13" fmla="*/ 5640 h 10000"/>
              <a:gd name="connsiteX14" fmla="*/ 986 w 10000"/>
              <a:gd name="connsiteY14" fmla="*/ 5900 h 10000"/>
              <a:gd name="connsiteX15" fmla="*/ 1113 w 10000"/>
              <a:gd name="connsiteY15" fmla="*/ 6159 h 10000"/>
              <a:gd name="connsiteX16" fmla="*/ 1590 w 10000"/>
              <a:gd name="connsiteY16" fmla="*/ 6159 h 10000"/>
              <a:gd name="connsiteX17" fmla="*/ 1590 w 10000"/>
              <a:gd name="connsiteY17" fmla="*/ 7411 h 10000"/>
              <a:gd name="connsiteX18" fmla="*/ 0 w 10000"/>
              <a:gd name="connsiteY18" fmla="*/ 7411 h 10000"/>
              <a:gd name="connsiteX19" fmla="*/ 0 w 10000"/>
              <a:gd name="connsiteY19" fmla="*/ 10000 h 10000"/>
              <a:gd name="connsiteX20" fmla="*/ 1941 w 10000"/>
              <a:gd name="connsiteY20" fmla="*/ 7411 h 10000"/>
              <a:gd name="connsiteX21" fmla="*/ 1941 w 10000"/>
              <a:gd name="connsiteY21" fmla="*/ 6159 h 10000"/>
              <a:gd name="connsiteX22" fmla="*/ 2386 w 10000"/>
              <a:gd name="connsiteY22" fmla="*/ 6159 h 10000"/>
              <a:gd name="connsiteX23" fmla="*/ 2513 w 10000"/>
              <a:gd name="connsiteY23" fmla="*/ 5900 h 10000"/>
              <a:gd name="connsiteX24" fmla="*/ 2386 w 10000"/>
              <a:gd name="connsiteY24" fmla="*/ 5640 h 10000"/>
              <a:gd name="connsiteX25" fmla="*/ 2226 w 10000"/>
              <a:gd name="connsiteY25" fmla="*/ 5640 h 10000"/>
              <a:gd name="connsiteX26" fmla="*/ 2449 w 10000"/>
              <a:gd name="connsiteY26" fmla="*/ 5295 h 10000"/>
              <a:gd name="connsiteX27" fmla="*/ 2672 w 10000"/>
              <a:gd name="connsiteY27" fmla="*/ 3828 h 10000"/>
              <a:gd name="connsiteX28" fmla="*/ 3563 w 10000"/>
              <a:gd name="connsiteY28" fmla="*/ 3828 h 10000"/>
              <a:gd name="connsiteX29" fmla="*/ 3594 w 10000"/>
              <a:gd name="connsiteY29" fmla="*/ 3699 h 10000"/>
              <a:gd name="connsiteX30" fmla="*/ 8969 w 10000"/>
              <a:gd name="connsiteY30" fmla="*/ 6460 h 10000"/>
              <a:gd name="connsiteX31" fmla="*/ 9192 w 10000"/>
              <a:gd name="connsiteY31" fmla="*/ 6547 h 10000"/>
              <a:gd name="connsiteX32" fmla="*/ 9701 w 10000"/>
              <a:gd name="connsiteY32" fmla="*/ 6547 h 10000"/>
              <a:gd name="connsiteX33" fmla="*/ 9987 w 10000"/>
              <a:gd name="connsiteY33" fmla="*/ 6072 h 10000"/>
              <a:gd name="connsiteX34" fmla="*/ 9956 w 10000"/>
              <a:gd name="connsiteY34" fmla="*/ 5640 h 10000"/>
              <a:gd name="connsiteX0" fmla="*/ 9956 w 10000"/>
              <a:gd name="connsiteY0" fmla="*/ 5640 h 7411"/>
              <a:gd name="connsiteX1" fmla="*/ 9542 w 10000"/>
              <a:gd name="connsiteY1" fmla="*/ 5209 h 7411"/>
              <a:gd name="connsiteX2" fmla="*/ 9351 w 10000"/>
              <a:gd name="connsiteY2" fmla="*/ 5079 h 7411"/>
              <a:gd name="connsiteX3" fmla="*/ 3944 w 10000"/>
              <a:gd name="connsiteY3" fmla="*/ 2317 h 7411"/>
              <a:gd name="connsiteX4" fmla="*/ 3976 w 10000"/>
              <a:gd name="connsiteY4" fmla="*/ 2231 h 7411"/>
              <a:gd name="connsiteX5" fmla="*/ 3181 w 10000"/>
              <a:gd name="connsiteY5" fmla="*/ 1497 h 7411"/>
              <a:gd name="connsiteX6" fmla="*/ 4866 w 10000"/>
              <a:gd name="connsiteY6" fmla="*/ 288 h 7411"/>
              <a:gd name="connsiteX7" fmla="*/ 3276 w 10000"/>
              <a:gd name="connsiteY7" fmla="*/ 159 h 7411"/>
              <a:gd name="connsiteX8" fmla="*/ 1941 w 10000"/>
              <a:gd name="connsiteY8" fmla="*/ 1712 h 7411"/>
              <a:gd name="connsiteX9" fmla="*/ 1717 w 10000"/>
              <a:gd name="connsiteY9" fmla="*/ 3483 h 7411"/>
              <a:gd name="connsiteX10" fmla="*/ 1177 w 10000"/>
              <a:gd name="connsiteY10" fmla="*/ 4648 h 7411"/>
              <a:gd name="connsiteX11" fmla="*/ 1781 w 10000"/>
              <a:gd name="connsiteY11" fmla="*/ 5555 h 7411"/>
              <a:gd name="connsiteX12" fmla="*/ 2004 w 10000"/>
              <a:gd name="connsiteY12" fmla="*/ 5640 h 7411"/>
              <a:gd name="connsiteX13" fmla="*/ 1113 w 10000"/>
              <a:gd name="connsiteY13" fmla="*/ 5640 h 7411"/>
              <a:gd name="connsiteX14" fmla="*/ 986 w 10000"/>
              <a:gd name="connsiteY14" fmla="*/ 5900 h 7411"/>
              <a:gd name="connsiteX15" fmla="*/ 1113 w 10000"/>
              <a:gd name="connsiteY15" fmla="*/ 6159 h 7411"/>
              <a:gd name="connsiteX16" fmla="*/ 1590 w 10000"/>
              <a:gd name="connsiteY16" fmla="*/ 6159 h 7411"/>
              <a:gd name="connsiteX17" fmla="*/ 1590 w 10000"/>
              <a:gd name="connsiteY17" fmla="*/ 7411 h 7411"/>
              <a:gd name="connsiteX18" fmla="*/ 0 w 10000"/>
              <a:gd name="connsiteY18" fmla="*/ 7411 h 7411"/>
              <a:gd name="connsiteX19" fmla="*/ 1941 w 10000"/>
              <a:gd name="connsiteY19" fmla="*/ 7411 h 7411"/>
              <a:gd name="connsiteX20" fmla="*/ 1941 w 10000"/>
              <a:gd name="connsiteY20" fmla="*/ 6159 h 7411"/>
              <a:gd name="connsiteX21" fmla="*/ 2386 w 10000"/>
              <a:gd name="connsiteY21" fmla="*/ 6159 h 7411"/>
              <a:gd name="connsiteX22" fmla="*/ 2513 w 10000"/>
              <a:gd name="connsiteY22" fmla="*/ 5900 h 7411"/>
              <a:gd name="connsiteX23" fmla="*/ 2386 w 10000"/>
              <a:gd name="connsiteY23" fmla="*/ 5640 h 7411"/>
              <a:gd name="connsiteX24" fmla="*/ 2226 w 10000"/>
              <a:gd name="connsiteY24" fmla="*/ 5640 h 7411"/>
              <a:gd name="connsiteX25" fmla="*/ 2449 w 10000"/>
              <a:gd name="connsiteY25" fmla="*/ 5295 h 7411"/>
              <a:gd name="connsiteX26" fmla="*/ 2672 w 10000"/>
              <a:gd name="connsiteY26" fmla="*/ 3828 h 7411"/>
              <a:gd name="connsiteX27" fmla="*/ 3563 w 10000"/>
              <a:gd name="connsiteY27" fmla="*/ 3828 h 7411"/>
              <a:gd name="connsiteX28" fmla="*/ 3594 w 10000"/>
              <a:gd name="connsiteY28" fmla="*/ 3699 h 7411"/>
              <a:gd name="connsiteX29" fmla="*/ 8969 w 10000"/>
              <a:gd name="connsiteY29" fmla="*/ 6460 h 7411"/>
              <a:gd name="connsiteX30" fmla="*/ 9192 w 10000"/>
              <a:gd name="connsiteY30" fmla="*/ 6547 h 7411"/>
              <a:gd name="connsiteX31" fmla="*/ 9701 w 10000"/>
              <a:gd name="connsiteY31" fmla="*/ 6547 h 7411"/>
              <a:gd name="connsiteX32" fmla="*/ 9987 w 10000"/>
              <a:gd name="connsiteY32" fmla="*/ 6072 h 7411"/>
              <a:gd name="connsiteX33" fmla="*/ 9956 w 10000"/>
              <a:gd name="connsiteY33" fmla="*/ 5640 h 7411"/>
              <a:gd name="connsiteX0" fmla="*/ 8970 w 9014"/>
              <a:gd name="connsiteY0" fmla="*/ 7609 h 9999"/>
              <a:gd name="connsiteX1" fmla="*/ 8556 w 9014"/>
              <a:gd name="connsiteY1" fmla="*/ 7028 h 9999"/>
              <a:gd name="connsiteX2" fmla="*/ 8365 w 9014"/>
              <a:gd name="connsiteY2" fmla="*/ 6852 h 9999"/>
              <a:gd name="connsiteX3" fmla="*/ 2958 w 9014"/>
              <a:gd name="connsiteY3" fmla="*/ 3125 h 9999"/>
              <a:gd name="connsiteX4" fmla="*/ 2990 w 9014"/>
              <a:gd name="connsiteY4" fmla="*/ 3009 h 9999"/>
              <a:gd name="connsiteX5" fmla="*/ 2195 w 9014"/>
              <a:gd name="connsiteY5" fmla="*/ 2019 h 9999"/>
              <a:gd name="connsiteX6" fmla="*/ 3880 w 9014"/>
              <a:gd name="connsiteY6" fmla="*/ 388 h 9999"/>
              <a:gd name="connsiteX7" fmla="*/ 2290 w 9014"/>
              <a:gd name="connsiteY7" fmla="*/ 214 h 9999"/>
              <a:gd name="connsiteX8" fmla="*/ 955 w 9014"/>
              <a:gd name="connsiteY8" fmla="*/ 2309 h 9999"/>
              <a:gd name="connsiteX9" fmla="*/ 731 w 9014"/>
              <a:gd name="connsiteY9" fmla="*/ 4699 h 9999"/>
              <a:gd name="connsiteX10" fmla="*/ 191 w 9014"/>
              <a:gd name="connsiteY10" fmla="*/ 6271 h 9999"/>
              <a:gd name="connsiteX11" fmla="*/ 795 w 9014"/>
              <a:gd name="connsiteY11" fmla="*/ 7495 h 9999"/>
              <a:gd name="connsiteX12" fmla="*/ 1018 w 9014"/>
              <a:gd name="connsiteY12" fmla="*/ 7609 h 9999"/>
              <a:gd name="connsiteX13" fmla="*/ 127 w 9014"/>
              <a:gd name="connsiteY13" fmla="*/ 7609 h 9999"/>
              <a:gd name="connsiteX14" fmla="*/ 0 w 9014"/>
              <a:gd name="connsiteY14" fmla="*/ 7960 h 9999"/>
              <a:gd name="connsiteX15" fmla="*/ 127 w 9014"/>
              <a:gd name="connsiteY15" fmla="*/ 8310 h 9999"/>
              <a:gd name="connsiteX16" fmla="*/ 604 w 9014"/>
              <a:gd name="connsiteY16" fmla="*/ 8310 h 9999"/>
              <a:gd name="connsiteX17" fmla="*/ 604 w 9014"/>
              <a:gd name="connsiteY17" fmla="*/ 9999 h 9999"/>
              <a:gd name="connsiteX18" fmla="*/ 955 w 9014"/>
              <a:gd name="connsiteY18" fmla="*/ 9999 h 9999"/>
              <a:gd name="connsiteX19" fmla="*/ 955 w 9014"/>
              <a:gd name="connsiteY19" fmla="*/ 8310 h 9999"/>
              <a:gd name="connsiteX20" fmla="*/ 1400 w 9014"/>
              <a:gd name="connsiteY20" fmla="*/ 8310 h 9999"/>
              <a:gd name="connsiteX21" fmla="*/ 1527 w 9014"/>
              <a:gd name="connsiteY21" fmla="*/ 7960 h 9999"/>
              <a:gd name="connsiteX22" fmla="*/ 1400 w 9014"/>
              <a:gd name="connsiteY22" fmla="*/ 7609 h 9999"/>
              <a:gd name="connsiteX23" fmla="*/ 1240 w 9014"/>
              <a:gd name="connsiteY23" fmla="*/ 7609 h 9999"/>
              <a:gd name="connsiteX24" fmla="*/ 1463 w 9014"/>
              <a:gd name="connsiteY24" fmla="*/ 7144 h 9999"/>
              <a:gd name="connsiteX25" fmla="*/ 1686 w 9014"/>
              <a:gd name="connsiteY25" fmla="*/ 5164 h 9999"/>
              <a:gd name="connsiteX26" fmla="*/ 2577 w 9014"/>
              <a:gd name="connsiteY26" fmla="*/ 5164 h 9999"/>
              <a:gd name="connsiteX27" fmla="*/ 2608 w 9014"/>
              <a:gd name="connsiteY27" fmla="*/ 4990 h 9999"/>
              <a:gd name="connsiteX28" fmla="*/ 7983 w 9014"/>
              <a:gd name="connsiteY28" fmla="*/ 8716 h 9999"/>
              <a:gd name="connsiteX29" fmla="*/ 8206 w 9014"/>
              <a:gd name="connsiteY29" fmla="*/ 8833 h 9999"/>
              <a:gd name="connsiteX30" fmla="*/ 8715 w 9014"/>
              <a:gd name="connsiteY30" fmla="*/ 8833 h 9999"/>
              <a:gd name="connsiteX31" fmla="*/ 9001 w 9014"/>
              <a:gd name="connsiteY31" fmla="*/ 8192 h 9999"/>
              <a:gd name="connsiteX32" fmla="*/ 8970 w 9014"/>
              <a:gd name="connsiteY32" fmla="*/ 7609 h 9999"/>
              <a:gd name="connsiteX0" fmla="*/ 9976 w 10025"/>
              <a:gd name="connsiteY0" fmla="*/ 7610 h 10000"/>
              <a:gd name="connsiteX1" fmla="*/ 9517 w 10025"/>
              <a:gd name="connsiteY1" fmla="*/ 7029 h 10000"/>
              <a:gd name="connsiteX2" fmla="*/ 9305 w 10025"/>
              <a:gd name="connsiteY2" fmla="*/ 6853 h 10000"/>
              <a:gd name="connsiteX3" fmla="*/ 3307 w 10025"/>
              <a:gd name="connsiteY3" fmla="*/ 3125 h 10000"/>
              <a:gd name="connsiteX4" fmla="*/ 3342 w 10025"/>
              <a:gd name="connsiteY4" fmla="*/ 3009 h 10000"/>
              <a:gd name="connsiteX5" fmla="*/ 2460 w 10025"/>
              <a:gd name="connsiteY5" fmla="*/ 2019 h 10000"/>
              <a:gd name="connsiteX6" fmla="*/ 4329 w 10025"/>
              <a:gd name="connsiteY6" fmla="*/ 388 h 10000"/>
              <a:gd name="connsiteX7" fmla="*/ 2565 w 10025"/>
              <a:gd name="connsiteY7" fmla="*/ 214 h 10000"/>
              <a:gd name="connsiteX8" fmla="*/ 1084 w 10025"/>
              <a:gd name="connsiteY8" fmla="*/ 2309 h 10000"/>
              <a:gd name="connsiteX9" fmla="*/ 836 w 10025"/>
              <a:gd name="connsiteY9" fmla="*/ 4699 h 10000"/>
              <a:gd name="connsiteX10" fmla="*/ 237 w 10025"/>
              <a:gd name="connsiteY10" fmla="*/ 6272 h 10000"/>
              <a:gd name="connsiteX11" fmla="*/ 907 w 10025"/>
              <a:gd name="connsiteY11" fmla="*/ 7496 h 10000"/>
              <a:gd name="connsiteX12" fmla="*/ 1154 w 10025"/>
              <a:gd name="connsiteY12" fmla="*/ 7610 h 10000"/>
              <a:gd name="connsiteX13" fmla="*/ 166 w 10025"/>
              <a:gd name="connsiteY13" fmla="*/ 7610 h 10000"/>
              <a:gd name="connsiteX14" fmla="*/ 25 w 10025"/>
              <a:gd name="connsiteY14" fmla="*/ 7961 h 10000"/>
              <a:gd name="connsiteX15" fmla="*/ 695 w 10025"/>
              <a:gd name="connsiteY15" fmla="*/ 8311 h 10000"/>
              <a:gd name="connsiteX16" fmla="*/ 695 w 10025"/>
              <a:gd name="connsiteY16" fmla="*/ 10000 h 10000"/>
              <a:gd name="connsiteX17" fmla="*/ 1084 w 10025"/>
              <a:gd name="connsiteY17" fmla="*/ 10000 h 10000"/>
              <a:gd name="connsiteX18" fmla="*/ 1084 w 10025"/>
              <a:gd name="connsiteY18" fmla="*/ 8311 h 10000"/>
              <a:gd name="connsiteX19" fmla="*/ 1578 w 10025"/>
              <a:gd name="connsiteY19" fmla="*/ 8311 h 10000"/>
              <a:gd name="connsiteX20" fmla="*/ 1719 w 10025"/>
              <a:gd name="connsiteY20" fmla="*/ 7961 h 10000"/>
              <a:gd name="connsiteX21" fmla="*/ 1578 w 10025"/>
              <a:gd name="connsiteY21" fmla="*/ 7610 h 10000"/>
              <a:gd name="connsiteX22" fmla="*/ 1401 w 10025"/>
              <a:gd name="connsiteY22" fmla="*/ 7610 h 10000"/>
              <a:gd name="connsiteX23" fmla="*/ 1648 w 10025"/>
              <a:gd name="connsiteY23" fmla="*/ 7145 h 10000"/>
              <a:gd name="connsiteX24" fmla="*/ 1895 w 10025"/>
              <a:gd name="connsiteY24" fmla="*/ 5165 h 10000"/>
              <a:gd name="connsiteX25" fmla="*/ 2884 w 10025"/>
              <a:gd name="connsiteY25" fmla="*/ 5165 h 10000"/>
              <a:gd name="connsiteX26" fmla="*/ 2918 w 10025"/>
              <a:gd name="connsiteY26" fmla="*/ 4990 h 10000"/>
              <a:gd name="connsiteX27" fmla="*/ 8881 w 10025"/>
              <a:gd name="connsiteY27" fmla="*/ 8717 h 10000"/>
              <a:gd name="connsiteX28" fmla="*/ 9129 w 10025"/>
              <a:gd name="connsiteY28" fmla="*/ 8834 h 10000"/>
              <a:gd name="connsiteX29" fmla="*/ 9693 w 10025"/>
              <a:gd name="connsiteY29" fmla="*/ 8834 h 10000"/>
              <a:gd name="connsiteX30" fmla="*/ 10011 w 10025"/>
              <a:gd name="connsiteY30" fmla="*/ 8193 h 10000"/>
              <a:gd name="connsiteX31" fmla="*/ 9976 w 10025"/>
              <a:gd name="connsiteY31" fmla="*/ 7610 h 10000"/>
              <a:gd name="connsiteX0" fmla="*/ 9951 w 10000"/>
              <a:gd name="connsiteY0" fmla="*/ 7610 h 10000"/>
              <a:gd name="connsiteX1" fmla="*/ 9492 w 10000"/>
              <a:gd name="connsiteY1" fmla="*/ 7029 h 10000"/>
              <a:gd name="connsiteX2" fmla="*/ 9280 w 10000"/>
              <a:gd name="connsiteY2" fmla="*/ 6853 h 10000"/>
              <a:gd name="connsiteX3" fmla="*/ 3282 w 10000"/>
              <a:gd name="connsiteY3" fmla="*/ 3125 h 10000"/>
              <a:gd name="connsiteX4" fmla="*/ 3317 w 10000"/>
              <a:gd name="connsiteY4" fmla="*/ 3009 h 10000"/>
              <a:gd name="connsiteX5" fmla="*/ 2435 w 10000"/>
              <a:gd name="connsiteY5" fmla="*/ 2019 h 10000"/>
              <a:gd name="connsiteX6" fmla="*/ 4304 w 10000"/>
              <a:gd name="connsiteY6" fmla="*/ 388 h 10000"/>
              <a:gd name="connsiteX7" fmla="*/ 2540 w 10000"/>
              <a:gd name="connsiteY7" fmla="*/ 214 h 10000"/>
              <a:gd name="connsiteX8" fmla="*/ 1059 w 10000"/>
              <a:gd name="connsiteY8" fmla="*/ 2309 h 10000"/>
              <a:gd name="connsiteX9" fmla="*/ 811 w 10000"/>
              <a:gd name="connsiteY9" fmla="*/ 4699 h 10000"/>
              <a:gd name="connsiteX10" fmla="*/ 212 w 10000"/>
              <a:gd name="connsiteY10" fmla="*/ 6272 h 10000"/>
              <a:gd name="connsiteX11" fmla="*/ 882 w 10000"/>
              <a:gd name="connsiteY11" fmla="*/ 7496 h 10000"/>
              <a:gd name="connsiteX12" fmla="*/ 1129 w 10000"/>
              <a:gd name="connsiteY12" fmla="*/ 7610 h 10000"/>
              <a:gd name="connsiteX13" fmla="*/ 0 w 10000"/>
              <a:gd name="connsiteY13" fmla="*/ 7961 h 10000"/>
              <a:gd name="connsiteX14" fmla="*/ 670 w 10000"/>
              <a:gd name="connsiteY14" fmla="*/ 8311 h 10000"/>
              <a:gd name="connsiteX15" fmla="*/ 670 w 10000"/>
              <a:gd name="connsiteY15" fmla="*/ 10000 h 10000"/>
              <a:gd name="connsiteX16" fmla="*/ 1059 w 10000"/>
              <a:gd name="connsiteY16" fmla="*/ 10000 h 10000"/>
              <a:gd name="connsiteX17" fmla="*/ 1059 w 10000"/>
              <a:gd name="connsiteY17" fmla="*/ 8311 h 10000"/>
              <a:gd name="connsiteX18" fmla="*/ 1553 w 10000"/>
              <a:gd name="connsiteY18" fmla="*/ 8311 h 10000"/>
              <a:gd name="connsiteX19" fmla="*/ 1694 w 10000"/>
              <a:gd name="connsiteY19" fmla="*/ 7961 h 10000"/>
              <a:gd name="connsiteX20" fmla="*/ 1553 w 10000"/>
              <a:gd name="connsiteY20" fmla="*/ 7610 h 10000"/>
              <a:gd name="connsiteX21" fmla="*/ 1376 w 10000"/>
              <a:gd name="connsiteY21" fmla="*/ 7610 h 10000"/>
              <a:gd name="connsiteX22" fmla="*/ 1623 w 10000"/>
              <a:gd name="connsiteY22" fmla="*/ 7145 h 10000"/>
              <a:gd name="connsiteX23" fmla="*/ 1870 w 10000"/>
              <a:gd name="connsiteY23" fmla="*/ 5165 h 10000"/>
              <a:gd name="connsiteX24" fmla="*/ 2859 w 10000"/>
              <a:gd name="connsiteY24" fmla="*/ 5165 h 10000"/>
              <a:gd name="connsiteX25" fmla="*/ 2893 w 10000"/>
              <a:gd name="connsiteY25" fmla="*/ 4990 h 10000"/>
              <a:gd name="connsiteX26" fmla="*/ 8856 w 10000"/>
              <a:gd name="connsiteY26" fmla="*/ 8717 h 10000"/>
              <a:gd name="connsiteX27" fmla="*/ 9104 w 10000"/>
              <a:gd name="connsiteY27" fmla="*/ 8834 h 10000"/>
              <a:gd name="connsiteX28" fmla="*/ 9668 w 10000"/>
              <a:gd name="connsiteY28" fmla="*/ 8834 h 10000"/>
              <a:gd name="connsiteX29" fmla="*/ 9986 w 10000"/>
              <a:gd name="connsiteY29" fmla="*/ 8193 h 10000"/>
              <a:gd name="connsiteX30" fmla="*/ 9951 w 10000"/>
              <a:gd name="connsiteY30" fmla="*/ 7610 h 10000"/>
              <a:gd name="connsiteX0" fmla="*/ 9776 w 9825"/>
              <a:gd name="connsiteY0" fmla="*/ 7610 h 10000"/>
              <a:gd name="connsiteX1" fmla="*/ 9317 w 9825"/>
              <a:gd name="connsiteY1" fmla="*/ 7029 h 10000"/>
              <a:gd name="connsiteX2" fmla="*/ 9105 w 9825"/>
              <a:gd name="connsiteY2" fmla="*/ 6853 h 10000"/>
              <a:gd name="connsiteX3" fmla="*/ 3107 w 9825"/>
              <a:gd name="connsiteY3" fmla="*/ 3125 h 10000"/>
              <a:gd name="connsiteX4" fmla="*/ 3142 w 9825"/>
              <a:gd name="connsiteY4" fmla="*/ 3009 h 10000"/>
              <a:gd name="connsiteX5" fmla="*/ 2260 w 9825"/>
              <a:gd name="connsiteY5" fmla="*/ 2019 h 10000"/>
              <a:gd name="connsiteX6" fmla="*/ 4129 w 9825"/>
              <a:gd name="connsiteY6" fmla="*/ 388 h 10000"/>
              <a:gd name="connsiteX7" fmla="*/ 2365 w 9825"/>
              <a:gd name="connsiteY7" fmla="*/ 214 h 10000"/>
              <a:gd name="connsiteX8" fmla="*/ 884 w 9825"/>
              <a:gd name="connsiteY8" fmla="*/ 2309 h 10000"/>
              <a:gd name="connsiteX9" fmla="*/ 636 w 9825"/>
              <a:gd name="connsiteY9" fmla="*/ 4699 h 10000"/>
              <a:gd name="connsiteX10" fmla="*/ 37 w 9825"/>
              <a:gd name="connsiteY10" fmla="*/ 6272 h 10000"/>
              <a:gd name="connsiteX11" fmla="*/ 707 w 9825"/>
              <a:gd name="connsiteY11" fmla="*/ 7496 h 10000"/>
              <a:gd name="connsiteX12" fmla="*/ 954 w 9825"/>
              <a:gd name="connsiteY12" fmla="*/ 7610 h 10000"/>
              <a:gd name="connsiteX13" fmla="*/ 495 w 9825"/>
              <a:gd name="connsiteY13" fmla="*/ 8311 h 10000"/>
              <a:gd name="connsiteX14" fmla="*/ 495 w 9825"/>
              <a:gd name="connsiteY14" fmla="*/ 10000 h 10000"/>
              <a:gd name="connsiteX15" fmla="*/ 884 w 9825"/>
              <a:gd name="connsiteY15" fmla="*/ 10000 h 10000"/>
              <a:gd name="connsiteX16" fmla="*/ 884 w 9825"/>
              <a:gd name="connsiteY16" fmla="*/ 8311 h 10000"/>
              <a:gd name="connsiteX17" fmla="*/ 1378 w 9825"/>
              <a:gd name="connsiteY17" fmla="*/ 8311 h 10000"/>
              <a:gd name="connsiteX18" fmla="*/ 1519 w 9825"/>
              <a:gd name="connsiteY18" fmla="*/ 7961 h 10000"/>
              <a:gd name="connsiteX19" fmla="*/ 1378 w 9825"/>
              <a:gd name="connsiteY19" fmla="*/ 7610 h 10000"/>
              <a:gd name="connsiteX20" fmla="*/ 1201 w 9825"/>
              <a:gd name="connsiteY20" fmla="*/ 7610 h 10000"/>
              <a:gd name="connsiteX21" fmla="*/ 1448 w 9825"/>
              <a:gd name="connsiteY21" fmla="*/ 7145 h 10000"/>
              <a:gd name="connsiteX22" fmla="*/ 1695 w 9825"/>
              <a:gd name="connsiteY22" fmla="*/ 5165 h 10000"/>
              <a:gd name="connsiteX23" fmla="*/ 2684 w 9825"/>
              <a:gd name="connsiteY23" fmla="*/ 5165 h 10000"/>
              <a:gd name="connsiteX24" fmla="*/ 2718 w 9825"/>
              <a:gd name="connsiteY24" fmla="*/ 4990 h 10000"/>
              <a:gd name="connsiteX25" fmla="*/ 8681 w 9825"/>
              <a:gd name="connsiteY25" fmla="*/ 8717 h 10000"/>
              <a:gd name="connsiteX26" fmla="*/ 8929 w 9825"/>
              <a:gd name="connsiteY26" fmla="*/ 8834 h 10000"/>
              <a:gd name="connsiteX27" fmla="*/ 9493 w 9825"/>
              <a:gd name="connsiteY27" fmla="*/ 8834 h 10000"/>
              <a:gd name="connsiteX28" fmla="*/ 9811 w 9825"/>
              <a:gd name="connsiteY28" fmla="*/ 8193 h 10000"/>
              <a:gd name="connsiteX29" fmla="*/ 9776 w 9825"/>
              <a:gd name="connsiteY29"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546 w 10000"/>
              <a:gd name="connsiteY18" fmla="*/ 7961 h 10000"/>
              <a:gd name="connsiteX19" fmla="*/ 1222 w 10000"/>
              <a:gd name="connsiteY19" fmla="*/ 7610 h 10000"/>
              <a:gd name="connsiteX20" fmla="*/ 1474 w 10000"/>
              <a:gd name="connsiteY20" fmla="*/ 7145 h 10000"/>
              <a:gd name="connsiteX21" fmla="*/ 1725 w 10000"/>
              <a:gd name="connsiteY21" fmla="*/ 5165 h 10000"/>
              <a:gd name="connsiteX22" fmla="*/ 2732 w 10000"/>
              <a:gd name="connsiteY22" fmla="*/ 5165 h 10000"/>
              <a:gd name="connsiteX23" fmla="*/ 2766 w 10000"/>
              <a:gd name="connsiteY23" fmla="*/ 4990 h 10000"/>
              <a:gd name="connsiteX24" fmla="*/ 8836 w 10000"/>
              <a:gd name="connsiteY24" fmla="*/ 8717 h 10000"/>
              <a:gd name="connsiteX25" fmla="*/ 9088 w 10000"/>
              <a:gd name="connsiteY25" fmla="*/ 8834 h 10000"/>
              <a:gd name="connsiteX26" fmla="*/ 9662 w 10000"/>
              <a:gd name="connsiteY26" fmla="*/ 8834 h 10000"/>
              <a:gd name="connsiteX27" fmla="*/ 9986 w 10000"/>
              <a:gd name="connsiteY27" fmla="*/ 8193 h 10000"/>
              <a:gd name="connsiteX28" fmla="*/ 9950 w 10000"/>
              <a:gd name="connsiteY28"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222 w 10000"/>
              <a:gd name="connsiteY18" fmla="*/ 7610 h 10000"/>
              <a:gd name="connsiteX19" fmla="*/ 1474 w 10000"/>
              <a:gd name="connsiteY19" fmla="*/ 7145 h 10000"/>
              <a:gd name="connsiteX20" fmla="*/ 1725 w 10000"/>
              <a:gd name="connsiteY20" fmla="*/ 5165 h 10000"/>
              <a:gd name="connsiteX21" fmla="*/ 2732 w 10000"/>
              <a:gd name="connsiteY21" fmla="*/ 5165 h 10000"/>
              <a:gd name="connsiteX22" fmla="*/ 2766 w 10000"/>
              <a:gd name="connsiteY22" fmla="*/ 4990 h 10000"/>
              <a:gd name="connsiteX23" fmla="*/ 8836 w 10000"/>
              <a:gd name="connsiteY23" fmla="*/ 8717 h 10000"/>
              <a:gd name="connsiteX24" fmla="*/ 9088 w 10000"/>
              <a:gd name="connsiteY24" fmla="*/ 8834 h 10000"/>
              <a:gd name="connsiteX25" fmla="*/ 9662 w 10000"/>
              <a:gd name="connsiteY25" fmla="*/ 8834 h 10000"/>
              <a:gd name="connsiteX26" fmla="*/ 9986 w 10000"/>
              <a:gd name="connsiteY26" fmla="*/ 8193 h 10000"/>
              <a:gd name="connsiteX27" fmla="*/ 9950 w 10000"/>
              <a:gd name="connsiteY27"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222 w 10000"/>
              <a:gd name="connsiteY17" fmla="*/ 7610 h 10000"/>
              <a:gd name="connsiteX18" fmla="*/ 1474 w 10000"/>
              <a:gd name="connsiteY18" fmla="*/ 7145 h 10000"/>
              <a:gd name="connsiteX19" fmla="*/ 1725 w 10000"/>
              <a:gd name="connsiteY19" fmla="*/ 5165 h 10000"/>
              <a:gd name="connsiteX20" fmla="*/ 2732 w 10000"/>
              <a:gd name="connsiteY20" fmla="*/ 5165 h 10000"/>
              <a:gd name="connsiteX21" fmla="*/ 2766 w 10000"/>
              <a:gd name="connsiteY21" fmla="*/ 4990 h 10000"/>
              <a:gd name="connsiteX22" fmla="*/ 8836 w 10000"/>
              <a:gd name="connsiteY22" fmla="*/ 8717 h 10000"/>
              <a:gd name="connsiteX23" fmla="*/ 9088 w 10000"/>
              <a:gd name="connsiteY23" fmla="*/ 8834 h 10000"/>
              <a:gd name="connsiteX24" fmla="*/ 9662 w 10000"/>
              <a:gd name="connsiteY24" fmla="*/ 8834 h 10000"/>
              <a:gd name="connsiteX25" fmla="*/ 9986 w 10000"/>
              <a:gd name="connsiteY25" fmla="*/ 8193 h 10000"/>
              <a:gd name="connsiteX26" fmla="*/ 9950 w 10000"/>
              <a:gd name="connsiteY26"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1222 w 10000"/>
              <a:gd name="connsiteY16" fmla="*/ 7610 h 10000"/>
              <a:gd name="connsiteX17" fmla="*/ 1474 w 10000"/>
              <a:gd name="connsiteY17" fmla="*/ 7145 h 10000"/>
              <a:gd name="connsiteX18" fmla="*/ 1725 w 10000"/>
              <a:gd name="connsiteY18" fmla="*/ 5165 h 10000"/>
              <a:gd name="connsiteX19" fmla="*/ 2732 w 10000"/>
              <a:gd name="connsiteY19" fmla="*/ 5165 h 10000"/>
              <a:gd name="connsiteX20" fmla="*/ 2766 w 10000"/>
              <a:gd name="connsiteY20" fmla="*/ 4990 h 10000"/>
              <a:gd name="connsiteX21" fmla="*/ 8836 w 10000"/>
              <a:gd name="connsiteY21" fmla="*/ 8717 h 10000"/>
              <a:gd name="connsiteX22" fmla="*/ 9088 w 10000"/>
              <a:gd name="connsiteY22" fmla="*/ 8834 h 10000"/>
              <a:gd name="connsiteX23" fmla="*/ 9662 w 10000"/>
              <a:gd name="connsiteY23" fmla="*/ 8834 h 10000"/>
              <a:gd name="connsiteX24" fmla="*/ 9986 w 10000"/>
              <a:gd name="connsiteY24" fmla="*/ 8193 h 10000"/>
              <a:gd name="connsiteX25" fmla="*/ 9950 w 10000"/>
              <a:gd name="connsiteY25"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10000 h 10000"/>
              <a:gd name="connsiteX14" fmla="*/ 900 w 10000"/>
              <a:gd name="connsiteY14" fmla="*/ 10000 h 10000"/>
              <a:gd name="connsiteX15" fmla="*/ 1222 w 10000"/>
              <a:gd name="connsiteY15" fmla="*/ 7610 h 10000"/>
              <a:gd name="connsiteX16" fmla="*/ 1474 w 10000"/>
              <a:gd name="connsiteY16" fmla="*/ 7145 h 10000"/>
              <a:gd name="connsiteX17" fmla="*/ 1725 w 10000"/>
              <a:gd name="connsiteY17" fmla="*/ 5165 h 10000"/>
              <a:gd name="connsiteX18" fmla="*/ 2732 w 10000"/>
              <a:gd name="connsiteY18" fmla="*/ 5165 h 10000"/>
              <a:gd name="connsiteX19" fmla="*/ 2766 w 10000"/>
              <a:gd name="connsiteY19" fmla="*/ 4990 h 10000"/>
              <a:gd name="connsiteX20" fmla="*/ 8836 w 10000"/>
              <a:gd name="connsiteY20" fmla="*/ 8717 h 10000"/>
              <a:gd name="connsiteX21" fmla="*/ 9088 w 10000"/>
              <a:gd name="connsiteY21" fmla="*/ 8834 h 10000"/>
              <a:gd name="connsiteX22" fmla="*/ 9662 w 10000"/>
              <a:gd name="connsiteY22" fmla="*/ 8834 h 10000"/>
              <a:gd name="connsiteX23" fmla="*/ 9986 w 10000"/>
              <a:gd name="connsiteY23" fmla="*/ 8193 h 10000"/>
              <a:gd name="connsiteX24" fmla="*/ 9950 w 10000"/>
              <a:gd name="connsiteY24"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900 w 10000"/>
              <a:gd name="connsiteY13" fmla="*/ 10000 h 10000"/>
              <a:gd name="connsiteX14" fmla="*/ 1222 w 10000"/>
              <a:gd name="connsiteY14" fmla="*/ 7610 h 10000"/>
              <a:gd name="connsiteX15" fmla="*/ 1474 w 10000"/>
              <a:gd name="connsiteY15" fmla="*/ 7145 h 10000"/>
              <a:gd name="connsiteX16" fmla="*/ 1725 w 10000"/>
              <a:gd name="connsiteY16" fmla="*/ 5165 h 10000"/>
              <a:gd name="connsiteX17" fmla="*/ 2732 w 10000"/>
              <a:gd name="connsiteY17" fmla="*/ 5165 h 10000"/>
              <a:gd name="connsiteX18" fmla="*/ 2766 w 10000"/>
              <a:gd name="connsiteY18" fmla="*/ 4990 h 10000"/>
              <a:gd name="connsiteX19" fmla="*/ 8836 w 10000"/>
              <a:gd name="connsiteY19" fmla="*/ 8717 h 10000"/>
              <a:gd name="connsiteX20" fmla="*/ 9088 w 10000"/>
              <a:gd name="connsiteY20" fmla="*/ 8834 h 10000"/>
              <a:gd name="connsiteX21" fmla="*/ 9662 w 10000"/>
              <a:gd name="connsiteY21" fmla="*/ 8834 h 10000"/>
              <a:gd name="connsiteX22" fmla="*/ 9986 w 10000"/>
              <a:gd name="connsiteY22" fmla="*/ 8193 h 10000"/>
              <a:gd name="connsiteX23" fmla="*/ 9950 w 10000"/>
              <a:gd name="connsiteY23" fmla="*/ 7610 h 10000"/>
              <a:gd name="connsiteX0" fmla="*/ 9950 w 10000"/>
              <a:gd name="connsiteY0" fmla="*/ 7610 h 8921"/>
              <a:gd name="connsiteX1" fmla="*/ 9483 w 10000"/>
              <a:gd name="connsiteY1" fmla="*/ 7029 h 8921"/>
              <a:gd name="connsiteX2" fmla="*/ 9267 w 10000"/>
              <a:gd name="connsiteY2" fmla="*/ 6853 h 8921"/>
              <a:gd name="connsiteX3" fmla="*/ 3162 w 10000"/>
              <a:gd name="connsiteY3" fmla="*/ 3125 h 8921"/>
              <a:gd name="connsiteX4" fmla="*/ 3198 w 10000"/>
              <a:gd name="connsiteY4" fmla="*/ 3009 h 8921"/>
              <a:gd name="connsiteX5" fmla="*/ 2300 w 10000"/>
              <a:gd name="connsiteY5" fmla="*/ 2019 h 8921"/>
              <a:gd name="connsiteX6" fmla="*/ 4203 w 10000"/>
              <a:gd name="connsiteY6" fmla="*/ 388 h 8921"/>
              <a:gd name="connsiteX7" fmla="*/ 2407 w 10000"/>
              <a:gd name="connsiteY7" fmla="*/ 214 h 8921"/>
              <a:gd name="connsiteX8" fmla="*/ 900 w 10000"/>
              <a:gd name="connsiteY8" fmla="*/ 2309 h 8921"/>
              <a:gd name="connsiteX9" fmla="*/ 647 w 10000"/>
              <a:gd name="connsiteY9" fmla="*/ 4699 h 8921"/>
              <a:gd name="connsiteX10" fmla="*/ 38 w 10000"/>
              <a:gd name="connsiteY10" fmla="*/ 6272 h 8921"/>
              <a:gd name="connsiteX11" fmla="*/ 720 w 10000"/>
              <a:gd name="connsiteY11" fmla="*/ 7496 h 8921"/>
              <a:gd name="connsiteX12" fmla="*/ 971 w 10000"/>
              <a:gd name="connsiteY12" fmla="*/ 7610 h 8921"/>
              <a:gd name="connsiteX13" fmla="*/ 1222 w 10000"/>
              <a:gd name="connsiteY13" fmla="*/ 7610 h 8921"/>
              <a:gd name="connsiteX14" fmla="*/ 1474 w 10000"/>
              <a:gd name="connsiteY14" fmla="*/ 7145 h 8921"/>
              <a:gd name="connsiteX15" fmla="*/ 1725 w 10000"/>
              <a:gd name="connsiteY15" fmla="*/ 5165 h 8921"/>
              <a:gd name="connsiteX16" fmla="*/ 2732 w 10000"/>
              <a:gd name="connsiteY16" fmla="*/ 5165 h 8921"/>
              <a:gd name="connsiteX17" fmla="*/ 2766 w 10000"/>
              <a:gd name="connsiteY17" fmla="*/ 4990 h 8921"/>
              <a:gd name="connsiteX18" fmla="*/ 8836 w 10000"/>
              <a:gd name="connsiteY18" fmla="*/ 8717 h 8921"/>
              <a:gd name="connsiteX19" fmla="*/ 9088 w 10000"/>
              <a:gd name="connsiteY19" fmla="*/ 8834 h 8921"/>
              <a:gd name="connsiteX20" fmla="*/ 9662 w 10000"/>
              <a:gd name="connsiteY20" fmla="*/ 8834 h 8921"/>
              <a:gd name="connsiteX21" fmla="*/ 9986 w 10000"/>
              <a:gd name="connsiteY21" fmla="*/ 8193 h 8921"/>
              <a:gd name="connsiteX22" fmla="*/ 9950 w 10000"/>
              <a:gd name="connsiteY22" fmla="*/ 7610 h 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8921">
                <a:moveTo>
                  <a:pt x="9950" y="7610"/>
                </a:moveTo>
                <a:cubicBezTo>
                  <a:pt x="9878" y="7378"/>
                  <a:pt x="9698" y="7145"/>
                  <a:pt x="9483" y="7029"/>
                </a:cubicBezTo>
                <a:lnTo>
                  <a:pt x="9267" y="6853"/>
                </a:lnTo>
                <a:cubicBezTo>
                  <a:pt x="7220" y="5631"/>
                  <a:pt x="5209" y="4407"/>
                  <a:pt x="3162" y="3125"/>
                </a:cubicBezTo>
                <a:cubicBezTo>
                  <a:pt x="3175" y="3086"/>
                  <a:pt x="3186" y="3049"/>
                  <a:pt x="3198" y="3009"/>
                </a:cubicBezTo>
                <a:cubicBezTo>
                  <a:pt x="3448" y="2776"/>
                  <a:pt x="2444" y="2718"/>
                  <a:pt x="2300" y="2019"/>
                </a:cubicBezTo>
                <a:cubicBezTo>
                  <a:pt x="2157" y="1262"/>
                  <a:pt x="3952" y="563"/>
                  <a:pt x="4203" y="388"/>
                </a:cubicBezTo>
                <a:cubicBezTo>
                  <a:pt x="4491" y="156"/>
                  <a:pt x="3198" y="-252"/>
                  <a:pt x="2407" y="214"/>
                </a:cubicBezTo>
                <a:cubicBezTo>
                  <a:pt x="1617" y="679"/>
                  <a:pt x="1186" y="1436"/>
                  <a:pt x="900" y="2309"/>
                </a:cubicBezTo>
                <a:cubicBezTo>
                  <a:pt x="613" y="3125"/>
                  <a:pt x="683" y="4232"/>
                  <a:pt x="647" y="4699"/>
                </a:cubicBezTo>
                <a:cubicBezTo>
                  <a:pt x="647" y="5106"/>
                  <a:pt x="145" y="5806"/>
                  <a:pt x="38" y="6272"/>
                </a:cubicBezTo>
                <a:cubicBezTo>
                  <a:pt x="-141" y="7029"/>
                  <a:pt x="360" y="7261"/>
                  <a:pt x="720" y="7496"/>
                </a:cubicBezTo>
                <a:cubicBezTo>
                  <a:pt x="827" y="7552"/>
                  <a:pt x="888" y="7591"/>
                  <a:pt x="971" y="7610"/>
                </a:cubicBezTo>
                <a:cubicBezTo>
                  <a:pt x="1054" y="7629"/>
                  <a:pt x="1138" y="7687"/>
                  <a:pt x="1222" y="7610"/>
                </a:cubicBezTo>
                <a:cubicBezTo>
                  <a:pt x="1329" y="7552"/>
                  <a:pt x="1403" y="7436"/>
                  <a:pt x="1474" y="7145"/>
                </a:cubicBezTo>
                <a:cubicBezTo>
                  <a:pt x="1653" y="6621"/>
                  <a:pt x="1439" y="5806"/>
                  <a:pt x="1725" y="5165"/>
                </a:cubicBezTo>
                <a:cubicBezTo>
                  <a:pt x="1977" y="4581"/>
                  <a:pt x="2732" y="5165"/>
                  <a:pt x="2732" y="5165"/>
                </a:cubicBezTo>
                <a:cubicBezTo>
                  <a:pt x="2743" y="5107"/>
                  <a:pt x="2755" y="5049"/>
                  <a:pt x="2766" y="4990"/>
                </a:cubicBezTo>
                <a:cubicBezTo>
                  <a:pt x="4814" y="6212"/>
                  <a:pt x="6826" y="7436"/>
                  <a:pt x="8836" y="8717"/>
                </a:cubicBezTo>
                <a:cubicBezTo>
                  <a:pt x="8908" y="8717"/>
                  <a:pt x="9016" y="8776"/>
                  <a:pt x="9088" y="8834"/>
                </a:cubicBezTo>
                <a:cubicBezTo>
                  <a:pt x="9267" y="8950"/>
                  <a:pt x="9483" y="8950"/>
                  <a:pt x="9662" y="8834"/>
                </a:cubicBezTo>
                <a:cubicBezTo>
                  <a:pt x="9842" y="8717"/>
                  <a:pt x="9986" y="8485"/>
                  <a:pt x="9986" y="8193"/>
                </a:cubicBezTo>
                <a:cubicBezTo>
                  <a:pt x="10021" y="8019"/>
                  <a:pt x="9986" y="7786"/>
                  <a:pt x="9950" y="7610"/>
                </a:cubicBezTo>
                <a:close/>
              </a:path>
            </a:pathLst>
          </a:custGeom>
          <a:solidFill>
            <a:schemeClr val="tx1"/>
          </a:solidFill>
          <a:ln w="28575">
            <a:noFill/>
          </a:ln>
        </p:spPr>
        <p:txBody>
          <a:bodyPr vert="horz" wrap="square" lIns="83931" tIns="41966" rIns="83931" bIns="41966" numCol="1" anchor="t" anchorCtr="0" compatLnSpc="1">
            <a:prstTxWarp prst="textNoShape">
              <a:avLst/>
            </a:prstTxWarp>
          </a:bodyPr>
          <a:lstStyle/>
          <a:p>
            <a:pPr defTabSz="932418">
              <a:defRPr/>
            </a:pPr>
            <a:endParaRPr lang="en-US" sz="1631">
              <a:solidFill>
                <a:srgbClr val="0078D7"/>
              </a:solidFill>
              <a:latin typeface="Segoe Pro" pitchFamily="34" charset="0"/>
            </a:endParaRPr>
          </a:p>
        </p:txBody>
      </p:sp>
      <p:sp>
        <p:nvSpPr>
          <p:cNvPr id="123" name="Rectangle 122">
            <a:extLst>
              <a:ext uri="{FF2B5EF4-FFF2-40B4-BE49-F238E27FC236}">
                <a16:creationId xmlns:a16="http://schemas.microsoft.com/office/drawing/2014/main" id="{36392CD3-B4E8-443F-BBCF-7EBACB736F54}"/>
              </a:ext>
            </a:extLst>
          </p:cNvPr>
          <p:cNvSpPr/>
          <p:nvPr/>
        </p:nvSpPr>
        <p:spPr>
          <a:xfrm>
            <a:off x="5447482" y="2255434"/>
            <a:ext cx="1304106" cy="367477"/>
          </a:xfrm>
          <a:prstGeom prst="rect">
            <a:avLst/>
          </a:prstGeom>
        </p:spPr>
        <p:txBody>
          <a:bodyPr wrap="square">
            <a:spAutoFit/>
          </a:bodyPr>
          <a:lstStyle/>
          <a:p>
            <a:pPr defTabSz="932418">
              <a:defRPr/>
            </a:pPr>
            <a:r>
              <a:rPr lang="en-US" dirty="0">
                <a:solidFill>
                  <a:srgbClr val="505050"/>
                </a:solidFill>
                <a:latin typeface="Segoe UI Semibold" panose="020B0702040204020203" pitchFamily="34" charset="0"/>
                <a:cs typeface="Segoe UI Semibold" panose="020B0702040204020203" pitchFamily="34" charset="0"/>
              </a:rPr>
              <a:t>Build</a:t>
            </a:r>
          </a:p>
        </p:txBody>
      </p:sp>
      <p:pic>
        <p:nvPicPr>
          <p:cNvPr id="124" name="Picture 123">
            <a:extLst>
              <a:ext uri="{FF2B5EF4-FFF2-40B4-BE49-F238E27FC236}">
                <a16:creationId xmlns:a16="http://schemas.microsoft.com/office/drawing/2014/main" id="{E4D90AAD-06B0-461C-A1E8-0EF89EEEE79E}"/>
              </a:ext>
            </a:extLst>
          </p:cNvPr>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6506626" y="2234980"/>
            <a:ext cx="219325" cy="469981"/>
          </a:xfrm>
          <a:prstGeom prst="rect">
            <a:avLst/>
          </a:prstGeom>
        </p:spPr>
      </p:pic>
      <p:sp>
        <p:nvSpPr>
          <p:cNvPr id="125" name="Oval 124">
            <a:extLst>
              <a:ext uri="{FF2B5EF4-FFF2-40B4-BE49-F238E27FC236}">
                <a16:creationId xmlns:a16="http://schemas.microsoft.com/office/drawing/2014/main" id="{1EDFE34A-AD59-4D29-BB45-D3E8482DD1F5}"/>
              </a:ext>
            </a:extLst>
          </p:cNvPr>
          <p:cNvSpPr/>
          <p:nvPr/>
        </p:nvSpPr>
        <p:spPr>
          <a:xfrm>
            <a:off x="6271678" y="2099139"/>
            <a:ext cx="689220" cy="689220"/>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78D7"/>
              </a:solidFill>
              <a:latin typeface="Segoe UI"/>
            </a:endParaRPr>
          </a:p>
        </p:txBody>
      </p:sp>
      <p:sp>
        <p:nvSpPr>
          <p:cNvPr id="126" name="Rectangle 125">
            <a:extLst>
              <a:ext uri="{FF2B5EF4-FFF2-40B4-BE49-F238E27FC236}">
                <a16:creationId xmlns:a16="http://schemas.microsoft.com/office/drawing/2014/main" id="{4864FB6A-5BB5-4911-B458-E07D4A567A1B}"/>
              </a:ext>
            </a:extLst>
          </p:cNvPr>
          <p:cNvSpPr/>
          <p:nvPr/>
        </p:nvSpPr>
        <p:spPr>
          <a:xfrm>
            <a:off x="7011879" y="2255434"/>
            <a:ext cx="1304106" cy="367477"/>
          </a:xfrm>
          <a:prstGeom prst="rect">
            <a:avLst/>
          </a:prstGeom>
        </p:spPr>
        <p:txBody>
          <a:bodyPr wrap="square">
            <a:spAutoFit/>
          </a:bodyPr>
          <a:lstStyle/>
          <a:p>
            <a:pPr defTabSz="932418">
              <a:defRPr/>
            </a:pPr>
            <a:r>
              <a:rPr lang="en-US" dirty="0">
                <a:solidFill>
                  <a:srgbClr val="505050"/>
                </a:solidFill>
                <a:latin typeface="Segoe UI Semibold" panose="020B0702040204020203" pitchFamily="34" charset="0"/>
                <a:cs typeface="Segoe UI Semibold" panose="020B0702040204020203" pitchFamily="34" charset="0"/>
              </a:rPr>
              <a:t>Deploy</a:t>
            </a:r>
          </a:p>
        </p:txBody>
      </p:sp>
      <p:sp>
        <p:nvSpPr>
          <p:cNvPr id="128" name="Oval 127">
            <a:extLst>
              <a:ext uri="{FF2B5EF4-FFF2-40B4-BE49-F238E27FC236}">
                <a16:creationId xmlns:a16="http://schemas.microsoft.com/office/drawing/2014/main" id="{1E613487-BE94-4213-AD13-79DBABB38C8E}"/>
              </a:ext>
            </a:extLst>
          </p:cNvPr>
          <p:cNvSpPr/>
          <p:nvPr/>
        </p:nvSpPr>
        <p:spPr>
          <a:xfrm>
            <a:off x="8025268" y="2099139"/>
            <a:ext cx="689220" cy="689220"/>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78D7"/>
              </a:solidFill>
              <a:latin typeface="Segoe UI"/>
            </a:endParaRPr>
          </a:p>
        </p:txBody>
      </p:sp>
      <p:sp>
        <p:nvSpPr>
          <p:cNvPr id="129" name="Freeform 9">
            <a:extLst>
              <a:ext uri="{FF2B5EF4-FFF2-40B4-BE49-F238E27FC236}">
                <a16:creationId xmlns:a16="http://schemas.microsoft.com/office/drawing/2014/main" id="{E9C12BC0-E4C3-4FDD-91D2-0F2846E4D807}"/>
              </a:ext>
            </a:extLst>
          </p:cNvPr>
          <p:cNvSpPr>
            <a:spLocks noChangeAspect="1" noEditPoints="1"/>
          </p:cNvSpPr>
          <p:nvPr/>
        </p:nvSpPr>
        <p:spPr bwMode="black">
          <a:xfrm>
            <a:off x="8179249" y="2289181"/>
            <a:ext cx="381260" cy="30913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9929" tIns="34965" rIns="69929" bIns="34965" numCol="1" anchor="t" anchorCtr="0" compatLnSpc="1">
            <a:prstTxWarp prst="textNoShape">
              <a:avLst/>
            </a:prstTxWarp>
          </a:bodyPr>
          <a:lstStyle/>
          <a:p>
            <a:pPr defTabSz="932418">
              <a:defRPr/>
            </a:pPr>
            <a:endParaRPr lang="en-US" sz="1376">
              <a:solidFill>
                <a:srgbClr val="000000"/>
              </a:solidFill>
              <a:latin typeface="Segoe UI"/>
            </a:endParaRPr>
          </a:p>
        </p:txBody>
      </p:sp>
      <p:sp>
        <p:nvSpPr>
          <p:cNvPr id="130" name="Rectangle 129">
            <a:extLst>
              <a:ext uri="{FF2B5EF4-FFF2-40B4-BE49-F238E27FC236}">
                <a16:creationId xmlns:a16="http://schemas.microsoft.com/office/drawing/2014/main" id="{D8B2D2C1-A4E9-4693-91AA-1ECBE6C39C22}"/>
              </a:ext>
            </a:extLst>
          </p:cNvPr>
          <p:cNvSpPr/>
          <p:nvPr/>
        </p:nvSpPr>
        <p:spPr>
          <a:xfrm>
            <a:off x="8765468" y="2255434"/>
            <a:ext cx="1304106" cy="367477"/>
          </a:xfrm>
          <a:prstGeom prst="rect">
            <a:avLst/>
          </a:prstGeom>
        </p:spPr>
        <p:txBody>
          <a:bodyPr wrap="square">
            <a:spAutoFit/>
          </a:bodyPr>
          <a:lstStyle/>
          <a:p>
            <a:pPr defTabSz="932418">
              <a:defRPr/>
            </a:pPr>
            <a:r>
              <a:rPr lang="en-US" dirty="0">
                <a:solidFill>
                  <a:srgbClr val="505050"/>
                </a:solidFill>
                <a:latin typeface="Segoe UI Semibold" panose="020B0702040204020203" pitchFamily="34" charset="0"/>
                <a:cs typeface="Segoe UI Semibold" panose="020B0702040204020203" pitchFamily="34" charset="0"/>
              </a:rPr>
              <a:t>Operate</a:t>
            </a:r>
          </a:p>
        </p:txBody>
      </p:sp>
      <p:sp>
        <p:nvSpPr>
          <p:cNvPr id="131" name="Rectangle 130">
            <a:extLst>
              <a:ext uri="{FF2B5EF4-FFF2-40B4-BE49-F238E27FC236}">
                <a16:creationId xmlns:a16="http://schemas.microsoft.com/office/drawing/2014/main" id="{4F5F7F4E-7EBB-46FC-9894-532D8AF66813}"/>
              </a:ext>
            </a:extLst>
          </p:cNvPr>
          <p:cNvSpPr/>
          <p:nvPr/>
        </p:nvSpPr>
        <p:spPr>
          <a:xfrm>
            <a:off x="2811726" y="5851760"/>
            <a:ext cx="8679867" cy="37577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200">
              <a:solidFill>
                <a:srgbClr val="505050"/>
              </a:solidFill>
              <a:latin typeface="Segoe UI"/>
              <a:ea typeface="Segoe UI" charset="0"/>
              <a:cs typeface="Segoe UI" charset="0"/>
            </a:endParaRPr>
          </a:p>
        </p:txBody>
      </p:sp>
      <p:sp>
        <p:nvSpPr>
          <p:cNvPr id="139" name="Rectangle 138">
            <a:extLst>
              <a:ext uri="{FF2B5EF4-FFF2-40B4-BE49-F238E27FC236}">
                <a16:creationId xmlns:a16="http://schemas.microsoft.com/office/drawing/2014/main" id="{08B04B76-0CC9-48BD-A7D2-5F3C0D566819}"/>
              </a:ext>
            </a:extLst>
          </p:cNvPr>
          <p:cNvSpPr/>
          <p:nvPr/>
        </p:nvSpPr>
        <p:spPr>
          <a:xfrm>
            <a:off x="5481346" y="2904765"/>
            <a:ext cx="3186385" cy="276999"/>
          </a:xfrm>
          <a:prstGeom prst="rect">
            <a:avLst/>
          </a:prstGeom>
        </p:spPr>
        <p:txBody>
          <a:bodyPr wrap="none">
            <a:spAutoFit/>
          </a:bodyPr>
          <a:lstStyle/>
          <a:p>
            <a:pPr defTabSz="932418">
              <a:defRPr/>
            </a:pPr>
            <a:r>
              <a:rPr lang="en-US" sz="1200" dirty="0">
                <a:solidFill>
                  <a:srgbClr val="000000">
                    <a:lumMod val="65000"/>
                    <a:lumOff val="35000"/>
                  </a:srgbClr>
                </a:solidFill>
                <a:latin typeface="Segoe UI"/>
                <a:cs typeface="Segoe UI" panose="020B0502040204020203" pitchFamily="34" charset="0"/>
              </a:rPr>
              <a:t>always-on, highly scalable microservice apps</a:t>
            </a:r>
          </a:p>
        </p:txBody>
      </p:sp>
      <p:sp>
        <p:nvSpPr>
          <p:cNvPr id="140" name="Hexagon 139">
            <a:extLst>
              <a:ext uri="{FF2B5EF4-FFF2-40B4-BE49-F238E27FC236}">
                <a16:creationId xmlns:a16="http://schemas.microsoft.com/office/drawing/2014/main" id="{C00598CA-BC50-48EE-8AB7-DA3398172719}"/>
              </a:ext>
            </a:extLst>
          </p:cNvPr>
          <p:cNvSpPr/>
          <p:nvPr/>
        </p:nvSpPr>
        <p:spPr>
          <a:xfrm>
            <a:off x="8590889" y="4858166"/>
            <a:ext cx="503014" cy="433633"/>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sp>
        <p:nvSpPr>
          <p:cNvPr id="141" name="Hexagon 140">
            <a:extLst>
              <a:ext uri="{FF2B5EF4-FFF2-40B4-BE49-F238E27FC236}">
                <a16:creationId xmlns:a16="http://schemas.microsoft.com/office/drawing/2014/main" id="{905233E3-B261-45EA-9281-91B3BCA9AA98}"/>
              </a:ext>
            </a:extLst>
          </p:cNvPr>
          <p:cNvSpPr/>
          <p:nvPr/>
        </p:nvSpPr>
        <p:spPr>
          <a:xfrm>
            <a:off x="4621504" y="4876947"/>
            <a:ext cx="503014" cy="433633"/>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sp>
        <p:nvSpPr>
          <p:cNvPr id="142" name="Hexagon 141">
            <a:extLst>
              <a:ext uri="{FF2B5EF4-FFF2-40B4-BE49-F238E27FC236}">
                <a16:creationId xmlns:a16="http://schemas.microsoft.com/office/drawing/2014/main" id="{7B9D4AB9-4B8B-4528-8628-8341D7906F93}"/>
              </a:ext>
            </a:extLst>
          </p:cNvPr>
          <p:cNvSpPr/>
          <p:nvPr/>
        </p:nvSpPr>
        <p:spPr>
          <a:xfrm>
            <a:off x="8797565" y="3290520"/>
            <a:ext cx="503014" cy="433633"/>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sp>
        <p:nvSpPr>
          <p:cNvPr id="143" name="Hexagon 142">
            <a:extLst>
              <a:ext uri="{FF2B5EF4-FFF2-40B4-BE49-F238E27FC236}">
                <a16:creationId xmlns:a16="http://schemas.microsoft.com/office/drawing/2014/main" id="{A42005B5-5957-4721-B925-12995DF45694}"/>
              </a:ext>
            </a:extLst>
          </p:cNvPr>
          <p:cNvSpPr/>
          <p:nvPr/>
        </p:nvSpPr>
        <p:spPr>
          <a:xfrm>
            <a:off x="6112890" y="4699311"/>
            <a:ext cx="503014" cy="433633"/>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grpSp>
        <p:nvGrpSpPr>
          <p:cNvPr id="144" name="Group 143">
            <a:extLst>
              <a:ext uri="{FF2B5EF4-FFF2-40B4-BE49-F238E27FC236}">
                <a16:creationId xmlns:a16="http://schemas.microsoft.com/office/drawing/2014/main" id="{BE8F906B-814F-492D-9FE8-55A59178EB43}"/>
              </a:ext>
            </a:extLst>
          </p:cNvPr>
          <p:cNvGrpSpPr/>
          <p:nvPr/>
        </p:nvGrpSpPr>
        <p:grpSpPr>
          <a:xfrm>
            <a:off x="6118996" y="4030838"/>
            <a:ext cx="503014" cy="433633"/>
            <a:chOff x="5076453" y="3286702"/>
            <a:chExt cx="493265" cy="425229"/>
          </a:xfrm>
        </p:grpSpPr>
        <p:sp>
          <p:nvSpPr>
            <p:cNvPr id="145" name="Hexagon 144">
              <a:extLst>
                <a:ext uri="{FF2B5EF4-FFF2-40B4-BE49-F238E27FC236}">
                  <a16:creationId xmlns:a16="http://schemas.microsoft.com/office/drawing/2014/main" id="{2CD153DA-CB0B-4670-9B59-65DE97BE609E}"/>
                </a:ext>
              </a:extLst>
            </p:cNvPr>
            <p:cNvSpPr/>
            <p:nvPr/>
          </p:nvSpPr>
          <p:spPr>
            <a:xfrm>
              <a:off x="5076453"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grpSp>
          <p:nvGrpSpPr>
            <p:cNvPr id="146" name="Group 145">
              <a:extLst>
                <a:ext uri="{FF2B5EF4-FFF2-40B4-BE49-F238E27FC236}">
                  <a16:creationId xmlns:a16="http://schemas.microsoft.com/office/drawing/2014/main" id="{5A16696D-E7D6-40C4-9118-66EE4BB9357C}"/>
                </a:ext>
              </a:extLst>
            </p:cNvPr>
            <p:cNvGrpSpPr/>
            <p:nvPr/>
          </p:nvGrpSpPr>
          <p:grpSpPr>
            <a:xfrm>
              <a:off x="5191677" y="3395898"/>
              <a:ext cx="262816" cy="206836"/>
              <a:chOff x="1200453" y="4307032"/>
              <a:chExt cx="421817" cy="331969"/>
            </a:xfrm>
          </p:grpSpPr>
          <p:sp>
            <p:nvSpPr>
              <p:cNvPr id="147" name="TextBox 146">
                <a:extLst>
                  <a:ext uri="{FF2B5EF4-FFF2-40B4-BE49-F238E27FC236}">
                    <a16:creationId xmlns:a16="http://schemas.microsoft.com/office/drawing/2014/main" id="{F793E076-A6E6-4890-9AE6-9C2CF52B047A}"/>
                  </a:ext>
                </a:extLst>
              </p:cNvPr>
              <p:cNvSpPr txBox="1"/>
              <p:nvPr/>
            </p:nvSpPr>
            <p:spPr>
              <a:xfrm>
                <a:off x="1239230" y="4359730"/>
                <a:ext cx="344265" cy="197596"/>
              </a:xfrm>
              <a:prstGeom prst="rect">
                <a:avLst/>
              </a:prstGeom>
            </p:spPr>
            <p:txBody>
              <a:bodyPr wrap="square" lIns="0" tIns="0" rIns="0" bIns="0" rtlCol="0" anchor="t" anchorCtr="0">
                <a:spAutoFit/>
              </a:bodyPr>
              <a:lstStyle/>
              <a:p>
                <a:pPr algn="ctr" defTabSz="932418">
                  <a:defRPr/>
                </a:pPr>
                <a:r>
                  <a:rPr lang="en-US" sz="816" dirty="0">
                    <a:solidFill>
                      <a:srgbClr val="797979"/>
                    </a:solidFill>
                    <a:latin typeface="Showcard Gothic" panose="04020904020102020604" pitchFamily="82" charset="0"/>
                    <a:cs typeface="Shruti" panose="020B0502040204020203" pitchFamily="34" charset="0"/>
                  </a:rPr>
                  <a:t>&lt;/&gt;</a:t>
                </a:r>
              </a:p>
            </p:txBody>
          </p:sp>
          <p:sp>
            <p:nvSpPr>
              <p:cNvPr id="148" name="Freeform 127">
                <a:extLst>
                  <a:ext uri="{FF2B5EF4-FFF2-40B4-BE49-F238E27FC236}">
                    <a16:creationId xmlns:a16="http://schemas.microsoft.com/office/drawing/2014/main" id="{CD2F3052-6983-45C9-ABEA-D431D33D1C88}"/>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59" tIns="111887" rIns="139859" bIns="111887" numCol="1" spcCol="0" rtlCol="0" fromWordArt="0" anchor="t" anchorCtr="0" forceAA="0" compatLnSpc="1">
                <a:prstTxWarp prst="textNoShape">
                  <a:avLst/>
                </a:prstTxWarp>
                <a:noAutofit/>
              </a:bodyPr>
              <a:lstStyle/>
              <a:p>
                <a:pPr algn="ctr" defTabSz="713039"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49" name="Group 148">
            <a:extLst>
              <a:ext uri="{FF2B5EF4-FFF2-40B4-BE49-F238E27FC236}">
                <a16:creationId xmlns:a16="http://schemas.microsoft.com/office/drawing/2014/main" id="{61F736B8-00D4-4066-AAF6-E9B557CFFF90}"/>
              </a:ext>
            </a:extLst>
          </p:cNvPr>
          <p:cNvGrpSpPr/>
          <p:nvPr/>
        </p:nvGrpSpPr>
        <p:grpSpPr>
          <a:xfrm>
            <a:off x="5061087" y="4641087"/>
            <a:ext cx="503014" cy="433633"/>
            <a:chOff x="2406426" y="2875676"/>
            <a:chExt cx="791685" cy="682487"/>
          </a:xfrm>
        </p:grpSpPr>
        <p:sp>
          <p:nvSpPr>
            <p:cNvPr id="150" name="Hexagon 149">
              <a:extLst>
                <a:ext uri="{FF2B5EF4-FFF2-40B4-BE49-F238E27FC236}">
                  <a16:creationId xmlns:a16="http://schemas.microsoft.com/office/drawing/2014/main" id="{7350CD70-8A37-4DAC-8810-CCA17700A758}"/>
                </a:ext>
              </a:extLst>
            </p:cNvPr>
            <p:cNvSpPr/>
            <p:nvPr/>
          </p:nvSpPr>
          <p:spPr>
            <a:xfrm>
              <a:off x="2406426" y="2875676"/>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sp>
          <p:nvSpPr>
            <p:cNvPr id="151" name="Freeform 5">
              <a:extLst>
                <a:ext uri="{FF2B5EF4-FFF2-40B4-BE49-F238E27FC236}">
                  <a16:creationId xmlns:a16="http://schemas.microsoft.com/office/drawing/2014/main" id="{6277BDC5-964B-4F6C-B943-1B87C2426819}"/>
                </a:ext>
              </a:extLst>
            </p:cNvPr>
            <p:cNvSpPr>
              <a:spLocks noEditPoints="1"/>
            </p:cNvSpPr>
            <p:nvPr/>
          </p:nvSpPr>
          <p:spPr bwMode="black">
            <a:xfrm>
              <a:off x="2614371" y="3071103"/>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grpSp>
      <p:sp>
        <p:nvSpPr>
          <p:cNvPr id="152" name="Hexagon 151">
            <a:extLst>
              <a:ext uri="{FF2B5EF4-FFF2-40B4-BE49-F238E27FC236}">
                <a16:creationId xmlns:a16="http://schemas.microsoft.com/office/drawing/2014/main" id="{E9290256-C5DC-4953-AE39-DFE607D5124F}"/>
              </a:ext>
            </a:extLst>
          </p:cNvPr>
          <p:cNvSpPr/>
          <p:nvPr/>
        </p:nvSpPr>
        <p:spPr>
          <a:xfrm>
            <a:off x="6118996" y="3542644"/>
            <a:ext cx="503014" cy="433633"/>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sp>
        <p:nvSpPr>
          <p:cNvPr id="153" name="Hexagon 152">
            <a:extLst>
              <a:ext uri="{FF2B5EF4-FFF2-40B4-BE49-F238E27FC236}">
                <a16:creationId xmlns:a16="http://schemas.microsoft.com/office/drawing/2014/main" id="{C4CCE317-3DDD-4755-80FF-0F2681DE45CE}"/>
              </a:ext>
            </a:extLst>
          </p:cNvPr>
          <p:cNvSpPr/>
          <p:nvPr/>
        </p:nvSpPr>
        <p:spPr>
          <a:xfrm>
            <a:off x="6568198" y="3685987"/>
            <a:ext cx="736761" cy="63513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grpSp>
        <p:nvGrpSpPr>
          <p:cNvPr id="170" name="Group 169">
            <a:extLst>
              <a:ext uri="{FF2B5EF4-FFF2-40B4-BE49-F238E27FC236}">
                <a16:creationId xmlns:a16="http://schemas.microsoft.com/office/drawing/2014/main" id="{72503714-B2AD-4591-9D74-C611B1B8C876}"/>
              </a:ext>
            </a:extLst>
          </p:cNvPr>
          <p:cNvGrpSpPr/>
          <p:nvPr/>
        </p:nvGrpSpPr>
        <p:grpSpPr>
          <a:xfrm>
            <a:off x="8590889" y="4377169"/>
            <a:ext cx="503014" cy="433633"/>
            <a:chOff x="10430688" y="262913"/>
            <a:chExt cx="791685" cy="682487"/>
          </a:xfrm>
        </p:grpSpPr>
        <p:sp>
          <p:nvSpPr>
            <p:cNvPr id="171" name="Hexagon 170">
              <a:extLst>
                <a:ext uri="{FF2B5EF4-FFF2-40B4-BE49-F238E27FC236}">
                  <a16:creationId xmlns:a16="http://schemas.microsoft.com/office/drawing/2014/main" id="{132CAAD0-532D-450C-AED3-43D479BFAAFF}"/>
                </a:ext>
              </a:extLst>
            </p:cNvPr>
            <p:cNvSpPr/>
            <p:nvPr/>
          </p:nvSpPr>
          <p:spPr>
            <a:xfrm>
              <a:off x="10430688" y="262913"/>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grpSp>
          <p:nvGrpSpPr>
            <p:cNvPr id="172" name="Group 171">
              <a:extLst>
                <a:ext uri="{FF2B5EF4-FFF2-40B4-BE49-F238E27FC236}">
                  <a16:creationId xmlns:a16="http://schemas.microsoft.com/office/drawing/2014/main" id="{758A8DF5-5EF6-4B83-A552-A1695CD817B8}"/>
                </a:ext>
              </a:extLst>
            </p:cNvPr>
            <p:cNvGrpSpPr/>
            <p:nvPr/>
          </p:nvGrpSpPr>
          <p:grpSpPr>
            <a:xfrm>
              <a:off x="10646269" y="409293"/>
              <a:ext cx="360522" cy="389726"/>
              <a:chOff x="528732" y="3883901"/>
              <a:chExt cx="360522" cy="389726"/>
            </a:xfrm>
          </p:grpSpPr>
          <p:sp>
            <p:nvSpPr>
              <p:cNvPr id="173" name="Freeform: Shape 115">
                <a:extLst>
                  <a:ext uri="{FF2B5EF4-FFF2-40B4-BE49-F238E27FC236}">
                    <a16:creationId xmlns:a16="http://schemas.microsoft.com/office/drawing/2014/main" id="{9112DB0B-D900-44D9-8A35-14E1D28C296C}"/>
                  </a:ext>
                </a:extLst>
              </p:cNvPr>
              <p:cNvSpPr/>
              <p:nvPr/>
            </p:nvSpPr>
            <p:spPr>
              <a:xfrm>
                <a:off x="528732" y="3883901"/>
                <a:ext cx="276228" cy="389451"/>
              </a:xfrm>
              <a:custGeom>
                <a:avLst/>
                <a:gdLst>
                  <a:gd name="connsiteX0" fmla="*/ 366510 w 734983"/>
                  <a:gd name="connsiteY0" fmla="*/ 39615 h 1036243"/>
                  <a:gd name="connsiteX1" fmla="*/ 74477 w 734983"/>
                  <a:gd name="connsiteY1" fmla="*/ 133441 h 1036243"/>
                  <a:gd name="connsiteX2" fmla="*/ 368470 w 734983"/>
                  <a:gd name="connsiteY2" fmla="*/ 227266 h 1036243"/>
                  <a:gd name="connsiteX3" fmla="*/ 660504 w 734983"/>
                  <a:gd name="connsiteY3" fmla="*/ 133441 h 1036243"/>
                  <a:gd name="connsiteX4" fmla="*/ 366510 w 734983"/>
                  <a:gd name="connsiteY4" fmla="*/ 39615 h 1036243"/>
                  <a:gd name="connsiteX5" fmla="*/ 366511 w 734983"/>
                  <a:gd name="connsiteY5" fmla="*/ 0 h 1036243"/>
                  <a:gd name="connsiteX6" fmla="*/ 727430 w 734983"/>
                  <a:gd name="connsiteY6" fmla="*/ 113539 h 1036243"/>
                  <a:gd name="connsiteX7" fmla="*/ 734983 w 734983"/>
                  <a:gd name="connsiteY7" fmla="*/ 141780 h 1036243"/>
                  <a:gd name="connsiteX8" fmla="*/ 734983 w 734983"/>
                  <a:gd name="connsiteY8" fmla="*/ 268791 h 1036243"/>
                  <a:gd name="connsiteX9" fmla="*/ 714275 w 734983"/>
                  <a:gd name="connsiteY9" fmla="*/ 267399 h 1036243"/>
                  <a:gd name="connsiteX10" fmla="*/ 419004 w 734983"/>
                  <a:gd name="connsiteY10" fmla="*/ 359454 h 1036243"/>
                  <a:gd name="connsiteX11" fmla="*/ 412877 w 734983"/>
                  <a:gd name="connsiteY11" fmla="*/ 382824 h 1036243"/>
                  <a:gd name="connsiteX12" fmla="*/ 412877 w 734983"/>
                  <a:gd name="connsiteY12" fmla="*/ 382826 h 1036243"/>
                  <a:gd name="connsiteX13" fmla="*/ 412877 w 734983"/>
                  <a:gd name="connsiteY13" fmla="*/ 1000992 h 1036243"/>
                  <a:gd name="connsiteX14" fmla="*/ 425034 w 734983"/>
                  <a:gd name="connsiteY14" fmla="*/ 1031895 h 1036243"/>
                  <a:gd name="connsiteX15" fmla="*/ 368471 w 734983"/>
                  <a:gd name="connsiteY15" fmla="*/ 1036243 h 1036243"/>
                  <a:gd name="connsiteX16" fmla="*/ 366512 w 734983"/>
                  <a:gd name="connsiteY16" fmla="*/ 1036243 h 1036243"/>
                  <a:gd name="connsiteX17" fmla="*/ 362591 w 734983"/>
                  <a:gd name="connsiteY17" fmla="*/ 1036243 h 1036243"/>
                  <a:gd name="connsiteX18" fmla="*/ 362591 w 734983"/>
                  <a:gd name="connsiteY18" fmla="*/ 1035940 h 1036243"/>
                  <a:gd name="connsiteX19" fmla="*/ 224078 w 734983"/>
                  <a:gd name="connsiteY19" fmla="*/ 1025231 h 1036243"/>
                  <a:gd name="connsiteX20" fmla="*/ 0 w 734983"/>
                  <a:gd name="connsiteY20" fmla="*/ 894463 h 1036243"/>
                  <a:gd name="connsiteX21" fmla="*/ 0 w 734983"/>
                  <a:gd name="connsiteY21" fmla="*/ 141780 h 1036243"/>
                  <a:gd name="connsiteX22" fmla="*/ 7469 w 734983"/>
                  <a:gd name="connsiteY22" fmla="*/ 113539 h 1036243"/>
                  <a:gd name="connsiteX23" fmla="*/ 366511 w 734983"/>
                  <a:gd name="connsiteY23" fmla="*/ 0 h 103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4983" h="1036243">
                    <a:moveTo>
                      <a:pt x="366510" y="39615"/>
                    </a:moveTo>
                    <a:cubicBezTo>
                      <a:pt x="205794" y="39615"/>
                      <a:pt x="74477" y="81315"/>
                      <a:pt x="74477" y="133441"/>
                    </a:cubicBezTo>
                    <a:cubicBezTo>
                      <a:pt x="74477" y="185566"/>
                      <a:pt x="207754" y="227266"/>
                      <a:pt x="368470" y="227266"/>
                    </a:cubicBezTo>
                    <a:cubicBezTo>
                      <a:pt x="529187" y="227266"/>
                      <a:pt x="660504" y="185566"/>
                      <a:pt x="660504" y="133441"/>
                    </a:cubicBezTo>
                    <a:cubicBezTo>
                      <a:pt x="660504" y="81315"/>
                      <a:pt x="527227" y="39615"/>
                      <a:pt x="366510" y="39615"/>
                    </a:cubicBezTo>
                    <a:close/>
                    <a:moveTo>
                      <a:pt x="366511" y="0"/>
                    </a:moveTo>
                    <a:cubicBezTo>
                      <a:pt x="543152" y="0"/>
                      <a:pt x="692783" y="49486"/>
                      <a:pt x="727430" y="113539"/>
                    </a:cubicBezTo>
                    <a:lnTo>
                      <a:pt x="734983" y="141780"/>
                    </a:lnTo>
                    <a:lnTo>
                      <a:pt x="734983" y="268791"/>
                    </a:lnTo>
                    <a:lnTo>
                      <a:pt x="714275" y="267399"/>
                    </a:lnTo>
                    <a:cubicBezTo>
                      <a:pt x="568701" y="267399"/>
                      <a:pt x="447124" y="306676"/>
                      <a:pt x="419004" y="359454"/>
                    </a:cubicBezTo>
                    <a:lnTo>
                      <a:pt x="412877" y="382824"/>
                    </a:lnTo>
                    <a:lnTo>
                      <a:pt x="412877" y="382826"/>
                    </a:lnTo>
                    <a:lnTo>
                      <a:pt x="412877" y="1000992"/>
                    </a:lnTo>
                    <a:lnTo>
                      <a:pt x="425034" y="1031895"/>
                    </a:lnTo>
                    <a:lnTo>
                      <a:pt x="368471" y="1036243"/>
                    </a:lnTo>
                    <a:lnTo>
                      <a:pt x="366512" y="1036243"/>
                    </a:lnTo>
                    <a:lnTo>
                      <a:pt x="362591" y="1036243"/>
                    </a:lnTo>
                    <a:lnTo>
                      <a:pt x="362591" y="1035940"/>
                    </a:lnTo>
                    <a:lnTo>
                      <a:pt x="224078" y="1025231"/>
                    </a:lnTo>
                    <a:cubicBezTo>
                      <a:pt x="92608" y="1003925"/>
                      <a:pt x="0" y="953885"/>
                      <a:pt x="0" y="894463"/>
                    </a:cubicBezTo>
                    <a:lnTo>
                      <a:pt x="0" y="141780"/>
                    </a:lnTo>
                    <a:lnTo>
                      <a:pt x="7469" y="113539"/>
                    </a:lnTo>
                    <a:cubicBezTo>
                      <a:pt x="41741" y="49486"/>
                      <a:pt x="189870" y="0"/>
                      <a:pt x="366511" y="0"/>
                    </a:cubicBezTo>
                    <a:close/>
                  </a:path>
                </a:pathLst>
              </a:custGeom>
              <a:solidFill>
                <a:srgbClr val="797979"/>
              </a:solidFill>
              <a:ln w="3905" cap="flat">
                <a:noFill/>
                <a:prstDash val="solid"/>
                <a:miter/>
              </a:ln>
            </p:spPr>
            <p:txBody>
              <a:bodyPr rtlCol="0" anchor="ctr"/>
              <a:lstStyle/>
              <a:p>
                <a:pPr defTabSz="932418">
                  <a:defRPr/>
                </a:pPr>
                <a:endParaRPr lang="en-US" sz="1836">
                  <a:solidFill>
                    <a:srgbClr val="000000"/>
                  </a:solidFill>
                  <a:latin typeface="Segoe UI"/>
                </a:endParaRPr>
              </a:p>
            </p:txBody>
          </p:sp>
          <p:sp>
            <p:nvSpPr>
              <p:cNvPr id="174" name="Freeform: Shape 116">
                <a:extLst>
                  <a:ext uri="{FF2B5EF4-FFF2-40B4-BE49-F238E27FC236}">
                    <a16:creationId xmlns:a16="http://schemas.microsoft.com/office/drawing/2014/main" id="{8EE60D78-8D30-4E50-A2E8-A89ED2F3F916}"/>
                  </a:ext>
                </a:extLst>
              </p:cNvPr>
              <p:cNvSpPr/>
              <p:nvPr/>
            </p:nvSpPr>
            <p:spPr>
              <a:xfrm>
                <a:off x="705102" y="4014255"/>
                <a:ext cx="184152" cy="259372"/>
              </a:xfrm>
              <a:custGeom>
                <a:avLst/>
                <a:gdLst>
                  <a:gd name="connsiteX0" fmla="*/ 391991 w 489989"/>
                  <a:gd name="connsiteY0" fmla="*/ 214754 h 690133"/>
                  <a:gd name="connsiteX1" fmla="*/ 119557 w 489989"/>
                  <a:gd name="connsiteY1" fmla="*/ 452444 h 690133"/>
                  <a:gd name="connsiteX2" fmla="*/ 211675 w 489989"/>
                  <a:gd name="connsiteY2" fmla="*/ 452444 h 690133"/>
                  <a:gd name="connsiteX3" fmla="*/ 105837 w 489989"/>
                  <a:gd name="connsiteY3" fmla="*/ 638009 h 690133"/>
                  <a:gd name="connsiteX4" fmla="*/ 378272 w 489989"/>
                  <a:gd name="connsiteY4" fmla="*/ 398234 h 690133"/>
                  <a:gd name="connsiteX5" fmla="*/ 286154 w 489989"/>
                  <a:gd name="connsiteY5" fmla="*/ 398234 h 690133"/>
                  <a:gd name="connsiteX6" fmla="*/ 244994 w 489989"/>
                  <a:gd name="connsiteY6" fmla="*/ 25020 h 690133"/>
                  <a:gd name="connsiteX7" fmla="*/ 50958 w 489989"/>
                  <a:gd name="connsiteY7" fmla="*/ 87571 h 690133"/>
                  <a:gd name="connsiteX8" fmla="*/ 244994 w 489989"/>
                  <a:gd name="connsiteY8" fmla="*/ 150121 h 690133"/>
                  <a:gd name="connsiteX9" fmla="*/ 439029 w 489989"/>
                  <a:gd name="connsiteY9" fmla="*/ 87571 h 690133"/>
                  <a:gd name="connsiteX10" fmla="*/ 244994 w 489989"/>
                  <a:gd name="connsiteY10" fmla="*/ 25020 h 690133"/>
                  <a:gd name="connsiteX11" fmla="*/ 244994 w 489989"/>
                  <a:gd name="connsiteY11" fmla="*/ 0 h 690133"/>
                  <a:gd name="connsiteX12" fmla="*/ 485009 w 489989"/>
                  <a:gd name="connsiteY12" fmla="*/ 74828 h 690133"/>
                  <a:gd name="connsiteX13" fmla="*/ 489989 w 489989"/>
                  <a:gd name="connsiteY13" fmla="*/ 93824 h 690133"/>
                  <a:gd name="connsiteX14" fmla="*/ 489989 w 489989"/>
                  <a:gd name="connsiteY14" fmla="*/ 93826 h 690133"/>
                  <a:gd name="connsiteX15" fmla="*/ 489989 w 489989"/>
                  <a:gd name="connsiteY15" fmla="*/ 596308 h 690133"/>
                  <a:gd name="connsiteX16" fmla="*/ 340328 w 489989"/>
                  <a:gd name="connsiteY16" fmla="*/ 682803 h 690133"/>
                  <a:gd name="connsiteX17" fmla="*/ 244995 w 489989"/>
                  <a:gd name="connsiteY17" fmla="*/ 690133 h 690133"/>
                  <a:gd name="connsiteX18" fmla="*/ 244994 w 489989"/>
                  <a:gd name="connsiteY18" fmla="*/ 690133 h 690133"/>
                  <a:gd name="connsiteX19" fmla="*/ 241074 w 489989"/>
                  <a:gd name="connsiteY19" fmla="*/ 690133 h 690133"/>
                  <a:gd name="connsiteX20" fmla="*/ 241074 w 489989"/>
                  <a:gd name="connsiteY20" fmla="*/ 689831 h 690133"/>
                  <a:gd name="connsiteX21" fmla="*/ 149661 w 489989"/>
                  <a:gd name="connsiteY21" fmla="*/ 682803 h 690133"/>
                  <a:gd name="connsiteX22" fmla="*/ 0 w 489989"/>
                  <a:gd name="connsiteY22" fmla="*/ 596308 h 690133"/>
                  <a:gd name="connsiteX23" fmla="*/ 0 w 489989"/>
                  <a:gd name="connsiteY23" fmla="*/ 93826 h 690133"/>
                  <a:gd name="connsiteX24" fmla="*/ 0 w 489989"/>
                  <a:gd name="connsiteY24" fmla="*/ 93824 h 690133"/>
                  <a:gd name="connsiteX25" fmla="*/ 4980 w 489989"/>
                  <a:gd name="connsiteY25" fmla="*/ 74828 h 690133"/>
                  <a:gd name="connsiteX26" fmla="*/ 244994 w 489989"/>
                  <a:gd name="connsiteY26" fmla="*/ 0 h 6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989" h="690133">
                    <a:moveTo>
                      <a:pt x="391991" y="214754"/>
                    </a:moveTo>
                    <a:lnTo>
                      <a:pt x="119557" y="452444"/>
                    </a:lnTo>
                    <a:lnTo>
                      <a:pt x="211675" y="452444"/>
                    </a:lnTo>
                    <a:lnTo>
                      <a:pt x="105837" y="638009"/>
                    </a:lnTo>
                    <a:lnTo>
                      <a:pt x="378272" y="398234"/>
                    </a:lnTo>
                    <a:lnTo>
                      <a:pt x="286154" y="398234"/>
                    </a:lnTo>
                    <a:close/>
                    <a:moveTo>
                      <a:pt x="244994" y="25020"/>
                    </a:moveTo>
                    <a:cubicBezTo>
                      <a:pt x="139156" y="25020"/>
                      <a:pt x="50958" y="54211"/>
                      <a:pt x="50958" y="87571"/>
                    </a:cubicBezTo>
                    <a:cubicBezTo>
                      <a:pt x="50958" y="123016"/>
                      <a:pt x="139156" y="150121"/>
                      <a:pt x="244994" y="150121"/>
                    </a:cubicBezTo>
                    <a:cubicBezTo>
                      <a:pt x="350831" y="150121"/>
                      <a:pt x="439029" y="120931"/>
                      <a:pt x="439029" y="87571"/>
                    </a:cubicBezTo>
                    <a:cubicBezTo>
                      <a:pt x="439029" y="54211"/>
                      <a:pt x="350831" y="25020"/>
                      <a:pt x="244994" y="25020"/>
                    </a:cubicBezTo>
                    <a:close/>
                    <a:moveTo>
                      <a:pt x="244994" y="0"/>
                    </a:moveTo>
                    <a:cubicBezTo>
                      <a:pt x="363327" y="0"/>
                      <a:pt x="462152" y="31927"/>
                      <a:pt x="485009" y="74828"/>
                    </a:cubicBezTo>
                    <a:lnTo>
                      <a:pt x="489989" y="93824"/>
                    </a:lnTo>
                    <a:lnTo>
                      <a:pt x="489989" y="93826"/>
                    </a:lnTo>
                    <a:lnTo>
                      <a:pt x="489989" y="596308"/>
                    </a:lnTo>
                    <a:cubicBezTo>
                      <a:pt x="489989" y="635402"/>
                      <a:pt x="428251" y="668631"/>
                      <a:pt x="340328" y="682803"/>
                    </a:cubicBezTo>
                    <a:lnTo>
                      <a:pt x="244995" y="690133"/>
                    </a:lnTo>
                    <a:lnTo>
                      <a:pt x="244994" y="690133"/>
                    </a:lnTo>
                    <a:lnTo>
                      <a:pt x="241074" y="690133"/>
                    </a:lnTo>
                    <a:lnTo>
                      <a:pt x="241074" y="689831"/>
                    </a:lnTo>
                    <a:lnTo>
                      <a:pt x="149661" y="682803"/>
                    </a:lnTo>
                    <a:cubicBezTo>
                      <a:pt x="61739" y="668631"/>
                      <a:pt x="0" y="635402"/>
                      <a:pt x="0" y="596308"/>
                    </a:cubicBezTo>
                    <a:lnTo>
                      <a:pt x="0" y="93826"/>
                    </a:lnTo>
                    <a:lnTo>
                      <a:pt x="0" y="93824"/>
                    </a:lnTo>
                    <a:lnTo>
                      <a:pt x="4980" y="74828"/>
                    </a:lnTo>
                    <a:cubicBezTo>
                      <a:pt x="27838" y="31927"/>
                      <a:pt x="126663" y="0"/>
                      <a:pt x="244994" y="0"/>
                    </a:cubicBezTo>
                    <a:close/>
                  </a:path>
                </a:pathLst>
              </a:custGeom>
              <a:solidFill>
                <a:srgbClr val="797979"/>
              </a:solidFill>
              <a:ln w="3905" cap="flat">
                <a:noFill/>
                <a:prstDash val="solid"/>
                <a:miter/>
              </a:ln>
            </p:spPr>
            <p:txBody>
              <a:bodyPr rtlCol="0" anchor="ctr"/>
              <a:lstStyle/>
              <a:p>
                <a:pPr defTabSz="932418">
                  <a:defRPr/>
                </a:pPr>
                <a:endParaRPr lang="en-US" sz="1836">
                  <a:solidFill>
                    <a:srgbClr val="000000"/>
                  </a:solidFill>
                  <a:latin typeface="Segoe UI"/>
                </a:endParaRPr>
              </a:p>
            </p:txBody>
          </p:sp>
        </p:grpSp>
      </p:grpSp>
      <p:sp>
        <p:nvSpPr>
          <p:cNvPr id="175" name="Hexagon 174">
            <a:extLst>
              <a:ext uri="{FF2B5EF4-FFF2-40B4-BE49-F238E27FC236}">
                <a16:creationId xmlns:a16="http://schemas.microsoft.com/office/drawing/2014/main" id="{8B36D2B3-3EE5-460F-8AC7-74B1944222F5}"/>
              </a:ext>
            </a:extLst>
          </p:cNvPr>
          <p:cNvSpPr/>
          <p:nvPr/>
        </p:nvSpPr>
        <p:spPr>
          <a:xfrm>
            <a:off x="4566552" y="3964504"/>
            <a:ext cx="737849" cy="633272"/>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grpSp>
        <p:nvGrpSpPr>
          <p:cNvPr id="176" name="Group 175">
            <a:extLst>
              <a:ext uri="{FF2B5EF4-FFF2-40B4-BE49-F238E27FC236}">
                <a16:creationId xmlns:a16="http://schemas.microsoft.com/office/drawing/2014/main" id="{4CE9B219-6EC4-43A3-BF1F-950A149E16B6}"/>
              </a:ext>
            </a:extLst>
          </p:cNvPr>
          <p:cNvGrpSpPr>
            <a:grpSpLocks noChangeAspect="1"/>
          </p:cNvGrpSpPr>
          <p:nvPr/>
        </p:nvGrpSpPr>
        <p:grpSpPr>
          <a:xfrm>
            <a:off x="5483094" y="4268019"/>
            <a:ext cx="734595" cy="633272"/>
            <a:chOff x="609937" y="2683669"/>
            <a:chExt cx="791685" cy="682487"/>
          </a:xfrm>
        </p:grpSpPr>
        <p:sp>
          <p:nvSpPr>
            <p:cNvPr id="177" name="Hexagon 176">
              <a:extLst>
                <a:ext uri="{FF2B5EF4-FFF2-40B4-BE49-F238E27FC236}">
                  <a16:creationId xmlns:a16="http://schemas.microsoft.com/office/drawing/2014/main" id="{F7115E8A-DF0B-4B00-8C95-A2F8145FF144}"/>
                </a:ext>
              </a:extLst>
            </p:cNvPr>
            <p:cNvSpPr/>
            <p:nvPr/>
          </p:nvSpPr>
          <p:spPr>
            <a:xfrm>
              <a:off x="609937" y="268366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grpSp>
          <p:nvGrpSpPr>
            <p:cNvPr id="178" name="Group 177">
              <a:extLst>
                <a:ext uri="{FF2B5EF4-FFF2-40B4-BE49-F238E27FC236}">
                  <a16:creationId xmlns:a16="http://schemas.microsoft.com/office/drawing/2014/main" id="{894E32DC-9648-4FD1-A3ED-0C7FB051DBFD}"/>
                </a:ext>
              </a:extLst>
            </p:cNvPr>
            <p:cNvGrpSpPr/>
            <p:nvPr/>
          </p:nvGrpSpPr>
          <p:grpSpPr>
            <a:xfrm>
              <a:off x="812654" y="2833099"/>
              <a:ext cx="386251" cy="383627"/>
              <a:chOff x="8369454" y="1749836"/>
              <a:chExt cx="1062388" cy="1055171"/>
            </a:xfrm>
            <a:solidFill>
              <a:srgbClr val="797979"/>
            </a:solidFill>
          </p:grpSpPr>
          <p:sp>
            <p:nvSpPr>
              <p:cNvPr id="179" name="Freeform: Shape 130">
                <a:extLst>
                  <a:ext uri="{FF2B5EF4-FFF2-40B4-BE49-F238E27FC236}">
                    <a16:creationId xmlns:a16="http://schemas.microsoft.com/office/drawing/2014/main" id="{06143991-CC06-4232-A9FF-1A19DA125961}"/>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pPr defTabSz="932418">
                  <a:defRPr/>
                </a:pPr>
                <a:endParaRPr lang="en-US" sz="1836">
                  <a:solidFill>
                    <a:srgbClr val="000000"/>
                  </a:solidFill>
                  <a:latin typeface="Segoe UI"/>
                </a:endParaRPr>
              </a:p>
            </p:txBody>
          </p:sp>
          <p:sp>
            <p:nvSpPr>
              <p:cNvPr id="180" name="Freeform: Shape 131">
                <a:extLst>
                  <a:ext uri="{FF2B5EF4-FFF2-40B4-BE49-F238E27FC236}">
                    <a16:creationId xmlns:a16="http://schemas.microsoft.com/office/drawing/2014/main" id="{EC79F0FE-FF1A-4C80-820D-72015E72A6FC}"/>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pPr defTabSz="932418">
                  <a:defRPr/>
                </a:pPr>
                <a:endParaRPr lang="en-US" sz="1836">
                  <a:solidFill>
                    <a:srgbClr val="000000"/>
                  </a:solidFill>
                  <a:latin typeface="Segoe UI"/>
                </a:endParaRPr>
              </a:p>
            </p:txBody>
          </p:sp>
        </p:grpSp>
      </p:grpSp>
      <p:grpSp>
        <p:nvGrpSpPr>
          <p:cNvPr id="181" name="Group 180">
            <a:extLst>
              <a:ext uri="{FF2B5EF4-FFF2-40B4-BE49-F238E27FC236}">
                <a16:creationId xmlns:a16="http://schemas.microsoft.com/office/drawing/2014/main" id="{8AED3470-B93A-43CD-8069-A2CB586A26C1}"/>
              </a:ext>
            </a:extLst>
          </p:cNvPr>
          <p:cNvGrpSpPr/>
          <p:nvPr/>
        </p:nvGrpSpPr>
        <p:grpSpPr>
          <a:xfrm>
            <a:off x="7483469" y="4578324"/>
            <a:ext cx="736761" cy="635139"/>
            <a:chOff x="6414482" y="3823577"/>
            <a:chExt cx="722483" cy="622830"/>
          </a:xfrm>
        </p:grpSpPr>
        <p:sp>
          <p:nvSpPr>
            <p:cNvPr id="182" name="Hexagon 181">
              <a:extLst>
                <a:ext uri="{FF2B5EF4-FFF2-40B4-BE49-F238E27FC236}">
                  <a16:creationId xmlns:a16="http://schemas.microsoft.com/office/drawing/2014/main" id="{3223D557-8538-473E-B460-8E3BAFD0037B}"/>
                </a:ext>
              </a:extLst>
            </p:cNvPr>
            <p:cNvSpPr/>
            <p:nvPr/>
          </p:nvSpPr>
          <p:spPr>
            <a:xfrm>
              <a:off x="6414482" y="3823577"/>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pic>
          <p:nvPicPr>
            <p:cNvPr id="183" name="Graphic 143">
              <a:extLst>
                <a:ext uri="{FF2B5EF4-FFF2-40B4-BE49-F238E27FC236}">
                  <a16:creationId xmlns:a16="http://schemas.microsoft.com/office/drawing/2014/main" id="{561D65B2-42BB-46B1-9A4F-EA95D86F43C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06517" y="3943974"/>
              <a:ext cx="338413" cy="382036"/>
            </a:xfrm>
            <a:prstGeom prst="rect">
              <a:avLst/>
            </a:prstGeom>
          </p:spPr>
        </p:pic>
      </p:grpSp>
      <p:sp>
        <p:nvSpPr>
          <p:cNvPr id="184" name="Hexagon 183">
            <a:extLst>
              <a:ext uri="{FF2B5EF4-FFF2-40B4-BE49-F238E27FC236}">
                <a16:creationId xmlns:a16="http://schemas.microsoft.com/office/drawing/2014/main" id="{AD06C680-8D77-423D-9D48-FD05B3794C76}"/>
              </a:ext>
            </a:extLst>
          </p:cNvPr>
          <p:cNvSpPr/>
          <p:nvPr/>
        </p:nvSpPr>
        <p:spPr>
          <a:xfrm>
            <a:off x="4683970" y="3478909"/>
            <a:ext cx="503014" cy="433633"/>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sp>
        <p:nvSpPr>
          <p:cNvPr id="185" name="Hexagon 184">
            <a:extLst>
              <a:ext uri="{FF2B5EF4-FFF2-40B4-BE49-F238E27FC236}">
                <a16:creationId xmlns:a16="http://schemas.microsoft.com/office/drawing/2014/main" id="{BA9699C8-7A33-4D75-99DA-D02FB4391509}"/>
              </a:ext>
            </a:extLst>
          </p:cNvPr>
          <p:cNvSpPr/>
          <p:nvPr/>
        </p:nvSpPr>
        <p:spPr>
          <a:xfrm>
            <a:off x="9016239" y="3987536"/>
            <a:ext cx="734595" cy="633272"/>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grpSp>
        <p:nvGrpSpPr>
          <p:cNvPr id="186" name="Group 185">
            <a:extLst>
              <a:ext uri="{FF2B5EF4-FFF2-40B4-BE49-F238E27FC236}">
                <a16:creationId xmlns:a16="http://schemas.microsoft.com/office/drawing/2014/main" id="{1297E7CE-5C05-4474-A6F8-5FAC7445E7F4}"/>
              </a:ext>
            </a:extLst>
          </p:cNvPr>
          <p:cNvGrpSpPr/>
          <p:nvPr/>
        </p:nvGrpSpPr>
        <p:grpSpPr>
          <a:xfrm>
            <a:off x="6568197" y="4370613"/>
            <a:ext cx="737849" cy="633272"/>
            <a:chOff x="5516949" y="3619892"/>
            <a:chExt cx="723549" cy="620999"/>
          </a:xfrm>
        </p:grpSpPr>
        <p:sp>
          <p:nvSpPr>
            <p:cNvPr id="187" name="Hexagon 186">
              <a:extLst>
                <a:ext uri="{FF2B5EF4-FFF2-40B4-BE49-F238E27FC236}">
                  <a16:creationId xmlns:a16="http://schemas.microsoft.com/office/drawing/2014/main" id="{F892CCA8-6E27-4BAF-8C84-26B68EBF5728}"/>
                </a:ext>
              </a:extLst>
            </p:cNvPr>
            <p:cNvSpPr/>
            <p:nvPr/>
          </p:nvSpPr>
          <p:spPr>
            <a:xfrm>
              <a:off x="5516949" y="3619892"/>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sp>
          <p:nvSpPr>
            <p:cNvPr id="188" name="Intelligence" title="Icon of circles connected by crossing lines">
              <a:extLst>
                <a:ext uri="{FF2B5EF4-FFF2-40B4-BE49-F238E27FC236}">
                  <a16:creationId xmlns:a16="http://schemas.microsoft.com/office/drawing/2014/main" id="{882DE960-8A06-4F41-A3E4-1A4098D587B5}"/>
                </a:ext>
              </a:extLst>
            </p:cNvPr>
            <p:cNvSpPr>
              <a:spLocks noChangeAspect="1" noEditPoints="1"/>
            </p:cNvSpPr>
            <p:nvPr/>
          </p:nvSpPr>
          <p:spPr bwMode="auto">
            <a:xfrm>
              <a:off x="5674319" y="3733977"/>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rgbClr val="79797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918">
                <a:solidFill>
                  <a:srgbClr val="8CCAFD"/>
                </a:solidFill>
                <a:latin typeface="Segoe UI"/>
              </a:endParaRPr>
            </a:p>
          </p:txBody>
        </p:sp>
      </p:grpSp>
      <p:grpSp>
        <p:nvGrpSpPr>
          <p:cNvPr id="189" name="Group 188">
            <a:extLst>
              <a:ext uri="{FF2B5EF4-FFF2-40B4-BE49-F238E27FC236}">
                <a16:creationId xmlns:a16="http://schemas.microsoft.com/office/drawing/2014/main" id="{B116A662-C3BA-489B-BA3B-8095168100EC}"/>
              </a:ext>
            </a:extLst>
          </p:cNvPr>
          <p:cNvGrpSpPr/>
          <p:nvPr/>
        </p:nvGrpSpPr>
        <p:grpSpPr>
          <a:xfrm>
            <a:off x="7242836" y="4030838"/>
            <a:ext cx="503014" cy="433633"/>
            <a:chOff x="6178514" y="3286702"/>
            <a:chExt cx="493265" cy="425229"/>
          </a:xfrm>
        </p:grpSpPr>
        <p:sp>
          <p:nvSpPr>
            <p:cNvPr id="190" name="Hexagon 189">
              <a:extLst>
                <a:ext uri="{FF2B5EF4-FFF2-40B4-BE49-F238E27FC236}">
                  <a16:creationId xmlns:a16="http://schemas.microsoft.com/office/drawing/2014/main" id="{32F05345-C724-4FB7-85A7-5040D0697930}"/>
                </a:ext>
              </a:extLst>
            </p:cNvPr>
            <p:cNvSpPr/>
            <p:nvPr/>
          </p:nvSpPr>
          <p:spPr>
            <a:xfrm>
              <a:off x="6178514"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sp>
          <p:nvSpPr>
            <p:cNvPr id="191" name="Freeform 92">
              <a:extLst>
                <a:ext uri="{FF2B5EF4-FFF2-40B4-BE49-F238E27FC236}">
                  <a16:creationId xmlns:a16="http://schemas.microsoft.com/office/drawing/2014/main" id="{634739D0-A8CF-4A44-A04D-6B623CBEFF29}"/>
                </a:ext>
              </a:extLst>
            </p:cNvPr>
            <p:cNvSpPr>
              <a:spLocks noChangeAspect="1" noEditPoints="1"/>
            </p:cNvSpPr>
            <p:nvPr/>
          </p:nvSpPr>
          <p:spPr bwMode="black">
            <a:xfrm>
              <a:off x="6330273" y="3370052"/>
              <a:ext cx="189746" cy="25852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797979"/>
            </a:solidFill>
            <a:ln>
              <a:noFill/>
            </a:ln>
          </p:spPr>
          <p:txBody>
            <a:bodyPr vert="horz" wrap="square" lIns="71336" tIns="35667" rIns="71336" bIns="35667" numCol="1" anchor="t" anchorCtr="0" compatLnSpc="1">
              <a:prstTxWarp prst="textNoShape">
                <a:avLst/>
              </a:prstTxWarp>
            </a:bodyPr>
            <a:lstStyle/>
            <a:p>
              <a:pPr defTabSz="932418">
                <a:defRPr/>
              </a:pPr>
              <a:endParaRPr lang="en-US" sz="1376">
                <a:solidFill>
                  <a:srgbClr val="000000"/>
                </a:solidFill>
                <a:latin typeface="Segoe UI"/>
              </a:endParaRPr>
            </a:p>
          </p:txBody>
        </p:sp>
      </p:grpSp>
      <p:grpSp>
        <p:nvGrpSpPr>
          <p:cNvPr id="192" name="Group 191">
            <a:extLst>
              <a:ext uri="{FF2B5EF4-FFF2-40B4-BE49-F238E27FC236}">
                <a16:creationId xmlns:a16="http://schemas.microsoft.com/office/drawing/2014/main" id="{C75531C4-9DC3-403F-87CF-D8A573C0A6F2}"/>
              </a:ext>
            </a:extLst>
          </p:cNvPr>
          <p:cNvGrpSpPr/>
          <p:nvPr/>
        </p:nvGrpSpPr>
        <p:grpSpPr>
          <a:xfrm>
            <a:off x="5675857" y="3769398"/>
            <a:ext cx="503014" cy="433633"/>
            <a:chOff x="4641902" y="3030329"/>
            <a:chExt cx="493265" cy="425229"/>
          </a:xfrm>
        </p:grpSpPr>
        <p:sp>
          <p:nvSpPr>
            <p:cNvPr id="193" name="Hexagon 192">
              <a:extLst>
                <a:ext uri="{FF2B5EF4-FFF2-40B4-BE49-F238E27FC236}">
                  <a16:creationId xmlns:a16="http://schemas.microsoft.com/office/drawing/2014/main" id="{E468B4EC-D350-4A58-91D6-8B975E75FE00}"/>
                </a:ext>
              </a:extLst>
            </p:cNvPr>
            <p:cNvSpPr/>
            <p:nvPr/>
          </p:nvSpPr>
          <p:spPr>
            <a:xfrm>
              <a:off x="4641902" y="303032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sp>
          <p:nvSpPr>
            <p:cNvPr id="194" name="Freeform: Shape 64">
              <a:extLst>
                <a:ext uri="{FF2B5EF4-FFF2-40B4-BE49-F238E27FC236}">
                  <a16:creationId xmlns:a16="http://schemas.microsoft.com/office/drawing/2014/main" id="{359FA461-281C-4095-AB96-426DB8CF1FFD}"/>
                </a:ext>
              </a:extLst>
            </p:cNvPr>
            <p:cNvSpPr/>
            <p:nvPr/>
          </p:nvSpPr>
          <p:spPr>
            <a:xfrm>
              <a:off x="4799060" y="3124639"/>
              <a:ext cx="178948" cy="236609"/>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rgbClr val="797979"/>
            </a:solidFill>
            <a:ln w="9525" cap="flat">
              <a:noFill/>
              <a:prstDash val="solid"/>
              <a:miter/>
            </a:ln>
          </p:spPr>
          <p:txBody>
            <a:bodyPr wrap="square" rtlCol="0" anchor="ctr">
              <a:noAutofit/>
            </a:bodyPr>
            <a:lstStyle/>
            <a:p>
              <a:pPr defTabSz="932418">
                <a:defRPr/>
              </a:pPr>
              <a:endParaRPr lang="en-US" sz="1836">
                <a:solidFill>
                  <a:srgbClr val="000000"/>
                </a:solidFill>
                <a:latin typeface="Segoe UI"/>
              </a:endParaRPr>
            </a:p>
          </p:txBody>
        </p:sp>
      </p:grpSp>
      <p:grpSp>
        <p:nvGrpSpPr>
          <p:cNvPr id="195" name="Group 194">
            <a:extLst>
              <a:ext uri="{FF2B5EF4-FFF2-40B4-BE49-F238E27FC236}">
                <a16:creationId xmlns:a16="http://schemas.microsoft.com/office/drawing/2014/main" id="{AF1F3801-EC3F-4A82-9067-153D21F277C0}"/>
              </a:ext>
            </a:extLst>
          </p:cNvPr>
          <p:cNvGrpSpPr/>
          <p:nvPr/>
        </p:nvGrpSpPr>
        <p:grpSpPr>
          <a:xfrm>
            <a:off x="5220138" y="3769398"/>
            <a:ext cx="503014" cy="433633"/>
            <a:chOff x="3180259" y="4622049"/>
            <a:chExt cx="791685" cy="682487"/>
          </a:xfrm>
        </p:grpSpPr>
        <p:sp>
          <p:nvSpPr>
            <p:cNvPr id="196" name="Hexagon 195">
              <a:extLst>
                <a:ext uri="{FF2B5EF4-FFF2-40B4-BE49-F238E27FC236}">
                  <a16:creationId xmlns:a16="http://schemas.microsoft.com/office/drawing/2014/main" id="{12ED3900-56FA-4168-AA15-140C5E74DAA9}"/>
                </a:ext>
              </a:extLst>
            </p:cNvPr>
            <p:cNvSpPr/>
            <p:nvPr/>
          </p:nvSpPr>
          <p:spPr>
            <a:xfrm>
              <a:off x="3180259" y="462204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sp>
          <p:nvSpPr>
            <p:cNvPr id="197" name="Freeform: Shape 95">
              <a:extLst>
                <a:ext uri="{FF2B5EF4-FFF2-40B4-BE49-F238E27FC236}">
                  <a16:creationId xmlns:a16="http://schemas.microsoft.com/office/drawing/2014/main" id="{C392D4DD-24AD-4CFD-8BDE-4EC55F912C5A}"/>
                </a:ext>
              </a:extLst>
            </p:cNvPr>
            <p:cNvSpPr/>
            <p:nvPr/>
          </p:nvSpPr>
          <p:spPr>
            <a:xfrm>
              <a:off x="3346899" y="4800773"/>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defTabSz="932418">
                <a:defRPr/>
              </a:pPr>
              <a:endParaRPr lang="en-US" sz="1836">
                <a:solidFill>
                  <a:srgbClr val="000000"/>
                </a:solidFill>
                <a:latin typeface="Segoe UI"/>
              </a:endParaRPr>
            </a:p>
          </p:txBody>
        </p:sp>
      </p:grpSp>
      <p:grpSp>
        <p:nvGrpSpPr>
          <p:cNvPr id="198" name="Group 197">
            <a:extLst>
              <a:ext uri="{FF2B5EF4-FFF2-40B4-BE49-F238E27FC236}">
                <a16:creationId xmlns:a16="http://schemas.microsoft.com/office/drawing/2014/main" id="{DBAAF00C-5121-4076-A5AC-5866A2D98A00}"/>
              </a:ext>
            </a:extLst>
          </p:cNvPr>
          <p:cNvGrpSpPr/>
          <p:nvPr/>
        </p:nvGrpSpPr>
        <p:grpSpPr>
          <a:xfrm>
            <a:off x="5447998" y="3423067"/>
            <a:ext cx="503014" cy="433633"/>
            <a:chOff x="4418458" y="2690709"/>
            <a:chExt cx="493265" cy="425229"/>
          </a:xfrm>
        </p:grpSpPr>
        <p:sp>
          <p:nvSpPr>
            <p:cNvPr id="199" name="Hexagon 198">
              <a:extLst>
                <a:ext uri="{FF2B5EF4-FFF2-40B4-BE49-F238E27FC236}">
                  <a16:creationId xmlns:a16="http://schemas.microsoft.com/office/drawing/2014/main" id="{0D14B9F1-30E8-4C3A-84F9-195869F00B5B}"/>
                </a:ext>
              </a:extLst>
            </p:cNvPr>
            <p:cNvSpPr/>
            <p:nvPr/>
          </p:nvSpPr>
          <p:spPr>
            <a:xfrm>
              <a:off x="4418458" y="269070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grpSp>
          <p:nvGrpSpPr>
            <p:cNvPr id="200" name="Group 199">
              <a:extLst>
                <a:ext uri="{FF2B5EF4-FFF2-40B4-BE49-F238E27FC236}">
                  <a16:creationId xmlns:a16="http://schemas.microsoft.com/office/drawing/2014/main" id="{457C791A-0C8B-40FB-9A60-6EE75C820085}"/>
                </a:ext>
              </a:extLst>
            </p:cNvPr>
            <p:cNvGrpSpPr/>
            <p:nvPr/>
          </p:nvGrpSpPr>
          <p:grpSpPr>
            <a:xfrm>
              <a:off x="4529073" y="2787233"/>
              <a:ext cx="272034" cy="232181"/>
              <a:chOff x="4485861" y="2054748"/>
              <a:chExt cx="3220278" cy="2748504"/>
            </a:xfrm>
          </p:grpSpPr>
          <p:grpSp>
            <p:nvGrpSpPr>
              <p:cNvPr id="201" name="Group 200">
                <a:extLst>
                  <a:ext uri="{FF2B5EF4-FFF2-40B4-BE49-F238E27FC236}">
                    <a16:creationId xmlns:a16="http://schemas.microsoft.com/office/drawing/2014/main" id="{039EAD4D-43FA-4B43-B096-4D7714FA63FE}"/>
                  </a:ext>
                </a:extLst>
              </p:cNvPr>
              <p:cNvGrpSpPr/>
              <p:nvPr/>
            </p:nvGrpSpPr>
            <p:grpSpPr>
              <a:xfrm>
                <a:off x="4485861" y="3307082"/>
                <a:ext cx="3220278" cy="1496170"/>
                <a:chOff x="8040600" y="1481595"/>
                <a:chExt cx="3220278" cy="1496170"/>
              </a:xfrm>
            </p:grpSpPr>
            <p:sp>
              <p:nvSpPr>
                <p:cNvPr id="206" name="Freeform: Shape 161">
                  <a:extLst>
                    <a:ext uri="{FF2B5EF4-FFF2-40B4-BE49-F238E27FC236}">
                      <a16:creationId xmlns:a16="http://schemas.microsoft.com/office/drawing/2014/main" id="{63ADB9C9-ECCA-45A3-916D-33604FB95DCB}"/>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3247" tIns="46623" rIns="93247" bIns="4662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18">
                    <a:defRPr/>
                  </a:pPr>
                  <a:endParaRPr lang="en-US" sz="1836">
                    <a:solidFill>
                      <a:srgbClr val="000000"/>
                    </a:solidFill>
                    <a:latin typeface="Segoe UI"/>
                  </a:endParaRPr>
                </a:p>
              </p:txBody>
            </p:sp>
            <p:sp>
              <p:nvSpPr>
                <p:cNvPr id="209" name="Oval 208">
                  <a:extLst>
                    <a:ext uri="{FF2B5EF4-FFF2-40B4-BE49-F238E27FC236}">
                      <a16:creationId xmlns:a16="http://schemas.microsoft.com/office/drawing/2014/main" id="{EB4629AE-3853-4D13-ACDA-41607B5A4B5D}"/>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3247" tIns="46623" rIns="93247" bIns="4662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18">
                    <a:defRPr/>
                  </a:pPr>
                  <a:endParaRPr lang="en-US" sz="1836">
                    <a:solidFill>
                      <a:srgbClr val="000000"/>
                    </a:solidFill>
                    <a:latin typeface="Segoe UI"/>
                  </a:endParaRPr>
                </a:p>
              </p:txBody>
            </p:sp>
            <p:sp>
              <p:nvSpPr>
                <p:cNvPr id="214" name="Oval 213">
                  <a:extLst>
                    <a:ext uri="{FF2B5EF4-FFF2-40B4-BE49-F238E27FC236}">
                      <a16:creationId xmlns:a16="http://schemas.microsoft.com/office/drawing/2014/main" id="{68031F1A-1AAE-4BF8-B2CF-8AD7EF56303D}"/>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3247" tIns="46623" rIns="93247" bIns="4662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18">
                    <a:defRPr/>
                  </a:pPr>
                  <a:endParaRPr lang="en-US" sz="1836">
                    <a:solidFill>
                      <a:srgbClr val="000000"/>
                    </a:solidFill>
                    <a:latin typeface="Segoe UI"/>
                  </a:endParaRPr>
                </a:p>
              </p:txBody>
            </p:sp>
          </p:grpSp>
          <p:grpSp>
            <p:nvGrpSpPr>
              <p:cNvPr id="202" name="Group 201">
                <a:extLst>
                  <a:ext uri="{FF2B5EF4-FFF2-40B4-BE49-F238E27FC236}">
                    <a16:creationId xmlns:a16="http://schemas.microsoft.com/office/drawing/2014/main" id="{340B1842-3DDA-4C3B-9201-A31EFF6E10CD}"/>
                  </a:ext>
                </a:extLst>
              </p:cNvPr>
              <p:cNvGrpSpPr/>
              <p:nvPr/>
            </p:nvGrpSpPr>
            <p:grpSpPr>
              <a:xfrm>
                <a:off x="4485861" y="2054748"/>
                <a:ext cx="3220278" cy="1496170"/>
                <a:chOff x="8040600" y="1481595"/>
                <a:chExt cx="3220278" cy="1496170"/>
              </a:xfrm>
            </p:grpSpPr>
            <p:sp>
              <p:nvSpPr>
                <p:cNvPr id="203" name="Freeform: Shape 155">
                  <a:extLst>
                    <a:ext uri="{FF2B5EF4-FFF2-40B4-BE49-F238E27FC236}">
                      <a16:creationId xmlns:a16="http://schemas.microsoft.com/office/drawing/2014/main" id="{B9264D31-0AEF-4D2F-86E5-15BCDCEF1F17}"/>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3247" tIns="46623" rIns="93247" bIns="4662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18">
                    <a:defRPr/>
                  </a:pPr>
                  <a:endParaRPr lang="en-US" sz="1836">
                    <a:solidFill>
                      <a:srgbClr val="000000"/>
                    </a:solidFill>
                    <a:latin typeface="Segoe UI"/>
                  </a:endParaRPr>
                </a:p>
              </p:txBody>
            </p:sp>
            <p:sp>
              <p:nvSpPr>
                <p:cNvPr id="204" name="Oval 203">
                  <a:extLst>
                    <a:ext uri="{FF2B5EF4-FFF2-40B4-BE49-F238E27FC236}">
                      <a16:creationId xmlns:a16="http://schemas.microsoft.com/office/drawing/2014/main" id="{C6DB41DD-E737-4572-A6BA-5F2BC113C36B}"/>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3247" tIns="46623" rIns="93247" bIns="4662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18">
                    <a:defRPr/>
                  </a:pPr>
                  <a:endParaRPr lang="en-US" sz="1836">
                    <a:solidFill>
                      <a:srgbClr val="000000"/>
                    </a:solidFill>
                    <a:latin typeface="Segoe UI"/>
                  </a:endParaRPr>
                </a:p>
              </p:txBody>
            </p:sp>
            <p:sp>
              <p:nvSpPr>
                <p:cNvPr id="205" name="Oval 204">
                  <a:extLst>
                    <a:ext uri="{FF2B5EF4-FFF2-40B4-BE49-F238E27FC236}">
                      <a16:creationId xmlns:a16="http://schemas.microsoft.com/office/drawing/2014/main" id="{62B550EC-EF51-49B7-ACCB-D7987DAC4B5B}"/>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3247" tIns="46623" rIns="93247" bIns="4662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18">
                    <a:defRPr/>
                  </a:pPr>
                  <a:endParaRPr lang="en-US" sz="1836">
                    <a:solidFill>
                      <a:srgbClr val="000000"/>
                    </a:solidFill>
                    <a:latin typeface="Segoe UI"/>
                  </a:endParaRPr>
                </a:p>
              </p:txBody>
            </p:sp>
          </p:grpSp>
        </p:grpSp>
      </p:grpSp>
      <p:grpSp>
        <p:nvGrpSpPr>
          <p:cNvPr id="215" name="Group 214">
            <a:extLst>
              <a:ext uri="{FF2B5EF4-FFF2-40B4-BE49-F238E27FC236}">
                <a16:creationId xmlns:a16="http://schemas.microsoft.com/office/drawing/2014/main" id="{D78CC750-CB61-4545-A699-ECE02FF4B18E}"/>
              </a:ext>
            </a:extLst>
          </p:cNvPr>
          <p:cNvGrpSpPr/>
          <p:nvPr/>
        </p:nvGrpSpPr>
        <p:grpSpPr>
          <a:xfrm>
            <a:off x="7685076" y="3685988"/>
            <a:ext cx="734595" cy="633272"/>
            <a:chOff x="6612182" y="2948534"/>
            <a:chExt cx="720359" cy="620999"/>
          </a:xfrm>
        </p:grpSpPr>
        <p:sp>
          <p:nvSpPr>
            <p:cNvPr id="216" name="Hexagon 215">
              <a:extLst>
                <a:ext uri="{FF2B5EF4-FFF2-40B4-BE49-F238E27FC236}">
                  <a16:creationId xmlns:a16="http://schemas.microsoft.com/office/drawing/2014/main" id="{7167D7E9-1006-4058-953C-85ED783B81FB}"/>
                </a:ext>
              </a:extLst>
            </p:cNvPr>
            <p:cNvSpPr/>
            <p:nvPr/>
          </p:nvSpPr>
          <p:spPr>
            <a:xfrm>
              <a:off x="6612182" y="2948534"/>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sp>
          <p:nvSpPr>
            <p:cNvPr id="217" name="TextBox 216">
              <a:extLst>
                <a:ext uri="{FF2B5EF4-FFF2-40B4-BE49-F238E27FC236}">
                  <a16:creationId xmlns:a16="http://schemas.microsoft.com/office/drawing/2014/main" id="{8FD2CBF2-805F-419A-885B-DBD041A0FB29}"/>
                </a:ext>
              </a:extLst>
            </p:cNvPr>
            <p:cNvSpPr txBox="1"/>
            <p:nvPr/>
          </p:nvSpPr>
          <p:spPr>
            <a:xfrm>
              <a:off x="6698041" y="3120534"/>
              <a:ext cx="548640" cy="277038"/>
            </a:xfrm>
            <a:prstGeom prst="rect">
              <a:avLst/>
            </a:prstGeom>
          </p:spPr>
          <p:txBody>
            <a:bodyPr wrap="square" lIns="0" tIns="0" rIns="0" bIns="0" rtlCol="0" anchor="t" anchorCtr="0">
              <a:spAutoFit/>
            </a:bodyPr>
            <a:lstStyle/>
            <a:p>
              <a:pPr algn="ctr" defTabSz="932418">
                <a:defRPr/>
              </a:pPr>
              <a:r>
                <a:rPr lang="en-US" sz="1836" dirty="0">
                  <a:solidFill>
                    <a:srgbClr val="797979"/>
                  </a:solidFill>
                  <a:latin typeface="Segoe UI Semibold" panose="020B0702040204020203" pitchFamily="34" charset="0"/>
                  <a:cs typeface="Segoe UI Semibold" panose="020B0702040204020203" pitchFamily="34" charset="0"/>
                </a:rPr>
                <a:t>.NET</a:t>
              </a:r>
            </a:p>
          </p:txBody>
        </p:sp>
      </p:grpSp>
      <p:grpSp>
        <p:nvGrpSpPr>
          <p:cNvPr id="218" name="Group 217">
            <a:extLst>
              <a:ext uri="{FF2B5EF4-FFF2-40B4-BE49-F238E27FC236}">
                <a16:creationId xmlns:a16="http://schemas.microsoft.com/office/drawing/2014/main" id="{C04D17E1-B898-46CE-9158-85FD672E1C42}"/>
              </a:ext>
            </a:extLst>
          </p:cNvPr>
          <p:cNvGrpSpPr/>
          <p:nvPr/>
        </p:nvGrpSpPr>
        <p:grpSpPr>
          <a:xfrm>
            <a:off x="8356710" y="3542644"/>
            <a:ext cx="503014" cy="433633"/>
            <a:chOff x="7270800" y="2807969"/>
            <a:chExt cx="493265" cy="425229"/>
          </a:xfrm>
        </p:grpSpPr>
        <p:sp>
          <p:nvSpPr>
            <p:cNvPr id="219" name="Hexagon 218">
              <a:extLst>
                <a:ext uri="{FF2B5EF4-FFF2-40B4-BE49-F238E27FC236}">
                  <a16:creationId xmlns:a16="http://schemas.microsoft.com/office/drawing/2014/main" id="{4BDF521B-3417-4285-A5E0-45F151F140EE}"/>
                </a:ext>
              </a:extLst>
            </p:cNvPr>
            <p:cNvSpPr/>
            <p:nvPr/>
          </p:nvSpPr>
          <p:spPr>
            <a:xfrm>
              <a:off x="7270800" y="280796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grpSp>
          <p:nvGrpSpPr>
            <p:cNvPr id="220" name="Group 219">
              <a:extLst>
                <a:ext uri="{FF2B5EF4-FFF2-40B4-BE49-F238E27FC236}">
                  <a16:creationId xmlns:a16="http://schemas.microsoft.com/office/drawing/2014/main" id="{BAA754D2-D3AF-4DD4-9970-EE9A8AC1804D}"/>
                </a:ext>
              </a:extLst>
            </p:cNvPr>
            <p:cNvGrpSpPr/>
            <p:nvPr/>
          </p:nvGrpSpPr>
          <p:grpSpPr>
            <a:xfrm>
              <a:off x="7386024" y="2917165"/>
              <a:ext cx="262816" cy="206836"/>
              <a:chOff x="1200453" y="4307032"/>
              <a:chExt cx="421817" cy="331969"/>
            </a:xfrm>
          </p:grpSpPr>
          <p:sp>
            <p:nvSpPr>
              <p:cNvPr id="221" name="TextBox 220">
                <a:extLst>
                  <a:ext uri="{FF2B5EF4-FFF2-40B4-BE49-F238E27FC236}">
                    <a16:creationId xmlns:a16="http://schemas.microsoft.com/office/drawing/2014/main" id="{03DEAA99-5A83-4A49-8F52-64F628F0ABF5}"/>
                  </a:ext>
                </a:extLst>
              </p:cNvPr>
              <p:cNvSpPr txBox="1"/>
              <p:nvPr/>
            </p:nvSpPr>
            <p:spPr>
              <a:xfrm>
                <a:off x="1239230" y="4359730"/>
                <a:ext cx="344265" cy="197596"/>
              </a:xfrm>
              <a:prstGeom prst="rect">
                <a:avLst/>
              </a:prstGeom>
            </p:spPr>
            <p:txBody>
              <a:bodyPr wrap="square" lIns="0" tIns="0" rIns="0" bIns="0" rtlCol="0" anchor="t" anchorCtr="0">
                <a:spAutoFit/>
              </a:bodyPr>
              <a:lstStyle/>
              <a:p>
                <a:pPr algn="ctr" defTabSz="932418">
                  <a:defRPr/>
                </a:pPr>
                <a:r>
                  <a:rPr lang="en-US" sz="816" dirty="0">
                    <a:solidFill>
                      <a:srgbClr val="797979"/>
                    </a:solidFill>
                    <a:latin typeface="Showcard Gothic" panose="04020904020102020604" pitchFamily="82" charset="0"/>
                    <a:cs typeface="Shruti" panose="020B0502040204020203" pitchFamily="34" charset="0"/>
                  </a:rPr>
                  <a:t>&lt;/&gt;</a:t>
                </a:r>
              </a:p>
            </p:txBody>
          </p:sp>
          <p:sp>
            <p:nvSpPr>
              <p:cNvPr id="222" name="Freeform 127">
                <a:extLst>
                  <a:ext uri="{FF2B5EF4-FFF2-40B4-BE49-F238E27FC236}">
                    <a16:creationId xmlns:a16="http://schemas.microsoft.com/office/drawing/2014/main" id="{C4D99701-85EE-451D-B1FC-746CFC5BE12E}"/>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59" tIns="111887" rIns="139859" bIns="111887" numCol="1" spcCol="0" rtlCol="0" fromWordArt="0" anchor="t" anchorCtr="0" forceAA="0" compatLnSpc="1">
                <a:prstTxWarp prst="textNoShape">
                  <a:avLst/>
                </a:prstTxWarp>
                <a:noAutofit/>
              </a:bodyPr>
              <a:lstStyle/>
              <a:p>
                <a:pPr algn="ctr" defTabSz="713039" fontAlgn="base">
                  <a:lnSpc>
                    <a:spcPct val="90000"/>
                  </a:lnSpc>
                  <a:spcBef>
                    <a:spcPct val="0"/>
                  </a:spcBef>
                  <a:spcAft>
                    <a:spcPct val="0"/>
                  </a:spcAft>
                  <a:defRPr/>
                </a:pPr>
                <a:endParaRPr lang="en-US" sz="1836">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23" name="Group 222">
            <a:extLst>
              <a:ext uri="{FF2B5EF4-FFF2-40B4-BE49-F238E27FC236}">
                <a16:creationId xmlns:a16="http://schemas.microsoft.com/office/drawing/2014/main" id="{DB4ABDCA-BDDE-46A5-A9E3-21C98A7A49B0}"/>
              </a:ext>
            </a:extLst>
          </p:cNvPr>
          <p:cNvGrpSpPr/>
          <p:nvPr/>
        </p:nvGrpSpPr>
        <p:grpSpPr>
          <a:xfrm>
            <a:off x="8135169" y="4377169"/>
            <a:ext cx="503014" cy="433633"/>
            <a:chOff x="7053553" y="3626322"/>
            <a:chExt cx="493265" cy="425229"/>
          </a:xfrm>
        </p:grpSpPr>
        <p:sp>
          <p:nvSpPr>
            <p:cNvPr id="224" name="Hexagon 223">
              <a:extLst>
                <a:ext uri="{FF2B5EF4-FFF2-40B4-BE49-F238E27FC236}">
                  <a16:creationId xmlns:a16="http://schemas.microsoft.com/office/drawing/2014/main" id="{D03AEF14-74F7-4B58-BBCC-614E76B7AA55}"/>
                </a:ext>
              </a:extLst>
            </p:cNvPr>
            <p:cNvSpPr/>
            <p:nvPr/>
          </p:nvSpPr>
          <p:spPr>
            <a:xfrm>
              <a:off x="7053553" y="362632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sp>
          <p:nvSpPr>
            <p:cNvPr id="225" name="Freeform 5">
              <a:extLst>
                <a:ext uri="{FF2B5EF4-FFF2-40B4-BE49-F238E27FC236}">
                  <a16:creationId xmlns:a16="http://schemas.microsoft.com/office/drawing/2014/main" id="{9EBEBB66-72FB-40E0-B693-BB5B2B164631}"/>
                </a:ext>
              </a:extLst>
            </p:cNvPr>
            <p:cNvSpPr>
              <a:spLocks noEditPoints="1"/>
            </p:cNvSpPr>
            <p:nvPr/>
          </p:nvSpPr>
          <p:spPr bwMode="black">
            <a:xfrm>
              <a:off x="7183114" y="3748084"/>
              <a:ext cx="234142" cy="18170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grpSp>
      <p:grpSp>
        <p:nvGrpSpPr>
          <p:cNvPr id="226" name="Group 225">
            <a:extLst>
              <a:ext uri="{FF2B5EF4-FFF2-40B4-BE49-F238E27FC236}">
                <a16:creationId xmlns:a16="http://schemas.microsoft.com/office/drawing/2014/main" id="{76CC4963-CE8A-46CA-9206-C3DFFB7821D3}"/>
              </a:ext>
            </a:extLst>
          </p:cNvPr>
          <p:cNvGrpSpPr/>
          <p:nvPr/>
        </p:nvGrpSpPr>
        <p:grpSpPr>
          <a:xfrm>
            <a:off x="8363030" y="4030838"/>
            <a:ext cx="503014" cy="433633"/>
            <a:chOff x="8516643" y="4170132"/>
            <a:chExt cx="791685" cy="682487"/>
          </a:xfrm>
        </p:grpSpPr>
        <p:sp>
          <p:nvSpPr>
            <p:cNvPr id="227" name="Hexagon 226">
              <a:extLst>
                <a:ext uri="{FF2B5EF4-FFF2-40B4-BE49-F238E27FC236}">
                  <a16:creationId xmlns:a16="http://schemas.microsoft.com/office/drawing/2014/main" id="{A87E04AB-334D-4757-BE31-C85E1B475BB0}"/>
                </a:ext>
              </a:extLst>
            </p:cNvPr>
            <p:cNvSpPr/>
            <p:nvPr/>
          </p:nvSpPr>
          <p:spPr>
            <a:xfrm>
              <a:off x="8516643" y="4170132"/>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18">
                <a:defRPr/>
              </a:pPr>
              <a:endParaRPr lang="en-US" sz="1836">
                <a:solidFill>
                  <a:srgbClr val="000000"/>
                </a:solidFill>
                <a:latin typeface="Segoe UI"/>
              </a:endParaRPr>
            </a:p>
          </p:txBody>
        </p:sp>
        <p:sp>
          <p:nvSpPr>
            <p:cNvPr id="228" name="Freeform: Shape 111">
              <a:extLst>
                <a:ext uri="{FF2B5EF4-FFF2-40B4-BE49-F238E27FC236}">
                  <a16:creationId xmlns:a16="http://schemas.microsoft.com/office/drawing/2014/main" id="{B4441E37-8ED8-443F-B8F1-1166AACA7BFB}"/>
                </a:ext>
              </a:extLst>
            </p:cNvPr>
            <p:cNvSpPr/>
            <p:nvPr/>
          </p:nvSpPr>
          <p:spPr>
            <a:xfrm>
              <a:off x="8683283" y="4348856"/>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defTabSz="932418">
                <a:defRPr/>
              </a:pPr>
              <a:endParaRPr lang="en-US" sz="1836">
                <a:solidFill>
                  <a:srgbClr val="000000"/>
                </a:solidFill>
                <a:latin typeface="Segoe UI"/>
              </a:endParaRPr>
            </a:p>
          </p:txBody>
        </p:sp>
      </p:grpSp>
      <p:sp>
        <p:nvSpPr>
          <p:cNvPr id="230" name="Rectangle 229">
            <a:extLst>
              <a:ext uri="{FF2B5EF4-FFF2-40B4-BE49-F238E27FC236}">
                <a16:creationId xmlns:a16="http://schemas.microsoft.com/office/drawing/2014/main" id="{87E41DFB-49B3-4684-BF4A-F516702F01BC}"/>
              </a:ext>
            </a:extLst>
          </p:cNvPr>
          <p:cNvSpPr/>
          <p:nvPr/>
        </p:nvSpPr>
        <p:spPr>
          <a:xfrm>
            <a:off x="2912998" y="5804251"/>
            <a:ext cx="1083274" cy="459881"/>
          </a:xfrm>
          <a:prstGeom prst="rect">
            <a:avLst/>
          </a:prstGeom>
          <a:solidFill>
            <a:schemeClr val="bg1"/>
          </a:solidFill>
        </p:spPr>
        <p:txBody>
          <a:bodyPr wrap="square">
            <a:spAutoFit/>
          </a:bodyPr>
          <a:lstStyle/>
          <a:p>
            <a:pPr algn="ctr" defTabSz="932418">
              <a:spcAft>
                <a:spcPts val="816"/>
              </a:spcAft>
              <a:defRPr/>
            </a:pPr>
            <a:r>
              <a:rPr lang="en-US" sz="1200" dirty="0">
                <a:solidFill>
                  <a:srgbClr val="505050"/>
                </a:solidFill>
                <a:latin typeface="Segoe UI"/>
                <a:ea typeface="Segoe UI" charset="0"/>
                <a:cs typeface="Segoe UI" charset="0"/>
              </a:rPr>
              <a:t>Flexible infrastructure</a:t>
            </a:r>
          </a:p>
        </p:txBody>
      </p:sp>
      <p:sp>
        <p:nvSpPr>
          <p:cNvPr id="231" name="Rectangle 230">
            <a:extLst>
              <a:ext uri="{FF2B5EF4-FFF2-40B4-BE49-F238E27FC236}">
                <a16:creationId xmlns:a16="http://schemas.microsoft.com/office/drawing/2014/main" id="{247DD901-8231-4879-9088-1114188DFA2D}"/>
              </a:ext>
            </a:extLst>
          </p:cNvPr>
          <p:cNvSpPr/>
          <p:nvPr/>
        </p:nvSpPr>
        <p:spPr>
          <a:xfrm>
            <a:off x="4179321" y="5804251"/>
            <a:ext cx="1125243" cy="459881"/>
          </a:xfrm>
          <a:prstGeom prst="rect">
            <a:avLst/>
          </a:prstGeom>
          <a:solidFill>
            <a:schemeClr val="bg1"/>
          </a:solidFill>
        </p:spPr>
        <p:txBody>
          <a:bodyPr wrap="square">
            <a:spAutoFit/>
          </a:bodyPr>
          <a:lstStyle/>
          <a:p>
            <a:pPr algn="ctr" defTabSz="932418">
              <a:spcAft>
                <a:spcPts val="816"/>
              </a:spcAft>
              <a:defRPr/>
            </a:pPr>
            <a:r>
              <a:rPr lang="en-US" sz="1200" dirty="0">
                <a:solidFill>
                  <a:srgbClr val="505050"/>
                </a:solidFill>
                <a:latin typeface="Segoe UI"/>
                <a:ea typeface="Segoe UI" charset="0"/>
                <a:cs typeface="Segoe UI" charset="0"/>
              </a:rPr>
              <a:t>Lifecycle</a:t>
            </a:r>
            <a:br>
              <a:rPr lang="en-US" sz="1200">
                <a:solidFill>
                  <a:srgbClr val="505050"/>
                </a:solidFill>
                <a:latin typeface="Segoe UI"/>
                <a:ea typeface="Segoe UI" charset="0"/>
                <a:cs typeface="Segoe UI" charset="0"/>
              </a:rPr>
            </a:br>
            <a:r>
              <a:rPr lang="en-US" sz="1200" dirty="0">
                <a:solidFill>
                  <a:srgbClr val="505050"/>
                </a:solidFill>
                <a:latin typeface="Segoe UI"/>
                <a:ea typeface="Segoe UI" charset="0"/>
                <a:cs typeface="Segoe UI" charset="0"/>
              </a:rPr>
              <a:t>management</a:t>
            </a:r>
          </a:p>
        </p:txBody>
      </p:sp>
      <p:sp>
        <p:nvSpPr>
          <p:cNvPr id="232" name="Rectangle 231">
            <a:extLst>
              <a:ext uri="{FF2B5EF4-FFF2-40B4-BE49-F238E27FC236}">
                <a16:creationId xmlns:a16="http://schemas.microsoft.com/office/drawing/2014/main" id="{1315A18C-62F2-46F4-B2E8-B21D98BCE19B}"/>
              </a:ext>
            </a:extLst>
          </p:cNvPr>
          <p:cNvSpPr/>
          <p:nvPr/>
        </p:nvSpPr>
        <p:spPr>
          <a:xfrm>
            <a:off x="5487614" y="5804250"/>
            <a:ext cx="1278482" cy="469037"/>
          </a:xfrm>
          <a:prstGeom prst="rect">
            <a:avLst/>
          </a:prstGeom>
          <a:solidFill>
            <a:schemeClr val="bg1"/>
          </a:solidFill>
        </p:spPr>
        <p:txBody>
          <a:bodyPr wrap="square">
            <a:spAutoFit/>
          </a:bodyPr>
          <a:lstStyle/>
          <a:p>
            <a:pPr algn="ctr" defTabSz="932418">
              <a:spcAft>
                <a:spcPts val="816"/>
              </a:spcAft>
              <a:defRPr/>
            </a:pPr>
            <a:r>
              <a:rPr lang="en-US" sz="1200" dirty="0">
                <a:solidFill>
                  <a:srgbClr val="505050"/>
                </a:solidFill>
                <a:latin typeface="Segoe UI"/>
                <a:ea typeface="Segoe UI" charset="0"/>
                <a:cs typeface="Segoe UI" charset="0"/>
              </a:rPr>
              <a:t>24/7 availability &amp; performance</a:t>
            </a:r>
          </a:p>
        </p:txBody>
      </p:sp>
      <p:sp>
        <p:nvSpPr>
          <p:cNvPr id="233" name="Rectangle 232">
            <a:extLst>
              <a:ext uri="{FF2B5EF4-FFF2-40B4-BE49-F238E27FC236}">
                <a16:creationId xmlns:a16="http://schemas.microsoft.com/office/drawing/2014/main" id="{F770B067-886E-42C3-8908-BA6D0506D673}"/>
              </a:ext>
            </a:extLst>
          </p:cNvPr>
          <p:cNvSpPr/>
          <p:nvPr/>
        </p:nvSpPr>
        <p:spPr>
          <a:xfrm>
            <a:off x="6949147" y="5804251"/>
            <a:ext cx="892564" cy="459881"/>
          </a:xfrm>
          <a:prstGeom prst="rect">
            <a:avLst/>
          </a:prstGeom>
          <a:solidFill>
            <a:schemeClr val="bg1"/>
          </a:solidFill>
        </p:spPr>
        <p:txBody>
          <a:bodyPr wrap="square">
            <a:spAutoFit/>
          </a:bodyPr>
          <a:lstStyle/>
          <a:p>
            <a:pPr algn="ctr" defTabSz="932418">
              <a:spcAft>
                <a:spcPts val="816"/>
              </a:spcAft>
              <a:defRPr/>
            </a:pPr>
            <a:r>
              <a:rPr lang="en-US" sz="1200" dirty="0">
                <a:solidFill>
                  <a:srgbClr val="505050"/>
                </a:solidFill>
                <a:latin typeface="Segoe UI"/>
                <a:ea typeface="Segoe UI" charset="0"/>
                <a:cs typeface="Segoe UI" charset="0"/>
              </a:rPr>
              <a:t>Elastic </a:t>
            </a:r>
            <a:br>
              <a:rPr lang="en-US" sz="1200">
                <a:solidFill>
                  <a:srgbClr val="505050"/>
                </a:solidFill>
                <a:latin typeface="Segoe UI"/>
                <a:ea typeface="Segoe UI" charset="0"/>
                <a:cs typeface="Segoe UI" charset="0"/>
              </a:rPr>
            </a:br>
            <a:r>
              <a:rPr lang="en-US" sz="1200" dirty="0">
                <a:solidFill>
                  <a:srgbClr val="505050"/>
                </a:solidFill>
                <a:latin typeface="Segoe UI"/>
                <a:ea typeface="Segoe UI" charset="0"/>
                <a:cs typeface="Segoe UI" charset="0"/>
              </a:rPr>
              <a:t>scalability</a:t>
            </a:r>
          </a:p>
        </p:txBody>
      </p:sp>
      <p:sp>
        <p:nvSpPr>
          <p:cNvPr id="234" name="Rectangle 233">
            <a:extLst>
              <a:ext uri="{FF2B5EF4-FFF2-40B4-BE49-F238E27FC236}">
                <a16:creationId xmlns:a16="http://schemas.microsoft.com/office/drawing/2014/main" id="{8A1A6B71-0FA3-40AC-9B19-9D96F6A7B7CE}"/>
              </a:ext>
            </a:extLst>
          </p:cNvPr>
          <p:cNvSpPr/>
          <p:nvPr/>
        </p:nvSpPr>
        <p:spPr>
          <a:xfrm>
            <a:off x="8024760" y="5719620"/>
            <a:ext cx="1132066" cy="657395"/>
          </a:xfrm>
          <a:prstGeom prst="rect">
            <a:avLst/>
          </a:prstGeom>
          <a:solidFill>
            <a:schemeClr val="bg1"/>
          </a:solidFill>
        </p:spPr>
        <p:txBody>
          <a:bodyPr wrap="square">
            <a:spAutoFit/>
          </a:bodyPr>
          <a:lstStyle/>
          <a:p>
            <a:pPr algn="ctr" defTabSz="932418">
              <a:spcAft>
                <a:spcPts val="816"/>
              </a:spcAft>
              <a:defRPr/>
            </a:pPr>
            <a:r>
              <a:rPr lang="en-US" sz="1200" dirty="0">
                <a:solidFill>
                  <a:srgbClr val="505050"/>
                </a:solidFill>
                <a:latin typeface="Segoe UI"/>
                <a:ea typeface="Segoe UI" charset="0"/>
                <a:cs typeface="Segoe UI" charset="0"/>
              </a:rPr>
              <a:t>Microservice and container</a:t>
            </a:r>
            <a:br>
              <a:rPr lang="en-US" sz="1200">
                <a:solidFill>
                  <a:srgbClr val="505050"/>
                </a:solidFill>
                <a:latin typeface="Segoe UI"/>
                <a:ea typeface="Segoe UI" charset="0"/>
                <a:cs typeface="Segoe UI" charset="0"/>
              </a:rPr>
            </a:br>
            <a:r>
              <a:rPr lang="en-US" sz="1200" dirty="0">
                <a:solidFill>
                  <a:srgbClr val="505050"/>
                </a:solidFill>
                <a:latin typeface="Segoe UI"/>
                <a:ea typeface="Segoe UI" charset="0"/>
                <a:cs typeface="Segoe UI" charset="0"/>
              </a:rPr>
              <a:t>orchestration</a:t>
            </a:r>
          </a:p>
        </p:txBody>
      </p:sp>
      <p:sp>
        <p:nvSpPr>
          <p:cNvPr id="235" name="Rectangle 234">
            <a:extLst>
              <a:ext uri="{FF2B5EF4-FFF2-40B4-BE49-F238E27FC236}">
                <a16:creationId xmlns:a16="http://schemas.microsoft.com/office/drawing/2014/main" id="{4586684A-DDB2-42F9-9ABB-F017E2CCBBC3}"/>
              </a:ext>
            </a:extLst>
          </p:cNvPr>
          <p:cNvSpPr/>
          <p:nvPr/>
        </p:nvSpPr>
        <p:spPr>
          <a:xfrm>
            <a:off x="9339876" y="5804251"/>
            <a:ext cx="986364" cy="459881"/>
          </a:xfrm>
          <a:prstGeom prst="rect">
            <a:avLst/>
          </a:prstGeom>
          <a:solidFill>
            <a:schemeClr val="bg1"/>
          </a:solidFill>
        </p:spPr>
        <p:txBody>
          <a:bodyPr wrap="square">
            <a:spAutoFit/>
          </a:bodyPr>
          <a:lstStyle/>
          <a:p>
            <a:pPr algn="ctr" defTabSz="932418">
              <a:spcAft>
                <a:spcPts val="816"/>
              </a:spcAft>
              <a:defRPr/>
            </a:pPr>
            <a:r>
              <a:rPr lang="en-US" sz="1200" dirty="0">
                <a:solidFill>
                  <a:srgbClr val="505050"/>
                </a:solidFill>
                <a:latin typeface="Segoe UI"/>
                <a:ea typeface="Segoe UI" charset="0"/>
                <a:cs typeface="Segoe UI" charset="0"/>
              </a:rPr>
              <a:t>Security &amp;</a:t>
            </a:r>
            <a:br>
              <a:rPr lang="en-US" sz="1200">
                <a:solidFill>
                  <a:srgbClr val="505050"/>
                </a:solidFill>
                <a:latin typeface="Segoe UI"/>
                <a:ea typeface="Segoe UI" charset="0"/>
                <a:cs typeface="Segoe UI" charset="0"/>
              </a:rPr>
            </a:br>
            <a:r>
              <a:rPr lang="en-US" sz="1200" dirty="0">
                <a:solidFill>
                  <a:srgbClr val="505050"/>
                </a:solidFill>
                <a:latin typeface="Segoe UI"/>
                <a:ea typeface="Segoe UI" charset="0"/>
                <a:cs typeface="Segoe UI" charset="0"/>
              </a:rPr>
              <a:t>compliance</a:t>
            </a:r>
          </a:p>
        </p:txBody>
      </p:sp>
      <p:sp>
        <p:nvSpPr>
          <p:cNvPr id="236" name="Rectangle 235">
            <a:extLst>
              <a:ext uri="{FF2B5EF4-FFF2-40B4-BE49-F238E27FC236}">
                <a16:creationId xmlns:a16="http://schemas.microsoft.com/office/drawing/2014/main" id="{2DFAC96D-7E92-42BE-B3D9-D427B2041BFF}"/>
              </a:ext>
            </a:extLst>
          </p:cNvPr>
          <p:cNvSpPr/>
          <p:nvPr/>
        </p:nvSpPr>
        <p:spPr>
          <a:xfrm>
            <a:off x="10509292" y="5804251"/>
            <a:ext cx="996366" cy="459881"/>
          </a:xfrm>
          <a:prstGeom prst="rect">
            <a:avLst/>
          </a:prstGeom>
          <a:solidFill>
            <a:schemeClr val="bg1"/>
          </a:solidFill>
        </p:spPr>
        <p:txBody>
          <a:bodyPr wrap="square">
            <a:spAutoFit/>
          </a:bodyPr>
          <a:lstStyle/>
          <a:p>
            <a:pPr algn="ctr" defTabSz="932418">
              <a:spcAft>
                <a:spcPts val="816"/>
              </a:spcAft>
              <a:defRPr/>
            </a:pPr>
            <a:r>
              <a:rPr lang="en-US" sz="1200" dirty="0">
                <a:solidFill>
                  <a:srgbClr val="505050"/>
                </a:solidFill>
                <a:latin typeface="Segoe UI"/>
                <a:ea typeface="Segoe UI" charset="0"/>
                <a:cs typeface="Segoe UI" charset="0"/>
              </a:rPr>
              <a:t>Health &amp;</a:t>
            </a:r>
            <a:br>
              <a:rPr lang="en-US" sz="1200">
                <a:solidFill>
                  <a:srgbClr val="505050"/>
                </a:solidFill>
                <a:latin typeface="Segoe UI"/>
                <a:ea typeface="Segoe UI" charset="0"/>
                <a:cs typeface="Segoe UI" charset="0"/>
              </a:rPr>
            </a:br>
            <a:r>
              <a:rPr lang="en-US" sz="1200" dirty="0">
                <a:solidFill>
                  <a:srgbClr val="505050"/>
                </a:solidFill>
                <a:latin typeface="Segoe UI"/>
                <a:ea typeface="Segoe UI" charset="0"/>
                <a:cs typeface="Segoe UI" charset="0"/>
              </a:rPr>
              <a:t>monitoring</a:t>
            </a:r>
          </a:p>
        </p:txBody>
      </p:sp>
      <p:sp>
        <p:nvSpPr>
          <p:cNvPr id="237"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Azure Service Fabric</a:t>
            </a:r>
          </a:p>
        </p:txBody>
      </p:sp>
      <p:sp>
        <p:nvSpPr>
          <p:cNvPr id="238" name="TextBox 237">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A microservices platform for business critical applications</a:t>
            </a:r>
          </a:p>
        </p:txBody>
      </p:sp>
      <p:sp>
        <p:nvSpPr>
          <p:cNvPr id="154" name="Rectangle 153">
            <a:extLst>
              <a:ext uri="{FF2B5EF4-FFF2-40B4-BE49-F238E27FC236}">
                <a16:creationId xmlns:a16="http://schemas.microsoft.com/office/drawing/2014/main" id="{402B96D2-F0AB-4E50-9BB7-C83B6A60C8A6}"/>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E85DF891-9E02-4F23-BA87-25FFD8C8F324}"/>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15338B4-2601-40ED-9086-FB606C453113}"/>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1" name="Rectangle: Rounded Corners 34">
            <a:extLst>
              <a:ext uri="{FF2B5EF4-FFF2-40B4-BE49-F238E27FC236}">
                <a16:creationId xmlns:a16="http://schemas.microsoft.com/office/drawing/2014/main" id="{A37FBDD5-F388-4B18-B4D3-E64BA7BFE280}"/>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charset="0"/>
                <a:ea typeface="Segoe UI" charset="0"/>
                <a:cs typeface="Segoe UI" charset="0"/>
              </a:rPr>
              <a:t>Azure Kubernetes Service (AKS)</a:t>
            </a:r>
          </a:p>
        </p:txBody>
      </p:sp>
      <p:grpSp>
        <p:nvGrpSpPr>
          <p:cNvPr id="163" name="Group 162">
            <a:extLst>
              <a:ext uri="{FF2B5EF4-FFF2-40B4-BE49-F238E27FC236}">
                <a16:creationId xmlns:a16="http://schemas.microsoft.com/office/drawing/2014/main" id="{1E42AD48-45FB-4110-B3F7-C8BB2DA85058}"/>
              </a:ext>
            </a:extLst>
          </p:cNvPr>
          <p:cNvGrpSpPr/>
          <p:nvPr/>
        </p:nvGrpSpPr>
        <p:grpSpPr>
          <a:xfrm>
            <a:off x="839993" y="5535860"/>
            <a:ext cx="410480" cy="396192"/>
            <a:chOff x="2368476" y="589018"/>
            <a:chExt cx="1012508" cy="977265"/>
          </a:xfrm>
        </p:grpSpPr>
        <p:sp>
          <p:nvSpPr>
            <p:cNvPr id="164" name="Freeform: Shape 62">
              <a:extLst>
                <a:ext uri="{FF2B5EF4-FFF2-40B4-BE49-F238E27FC236}">
                  <a16:creationId xmlns:a16="http://schemas.microsoft.com/office/drawing/2014/main" id="{2167AAC7-4ADE-42DF-9C8F-08F228883A7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5" name="Freeform: Shape 63">
              <a:extLst>
                <a:ext uri="{FF2B5EF4-FFF2-40B4-BE49-F238E27FC236}">
                  <a16:creationId xmlns:a16="http://schemas.microsoft.com/office/drawing/2014/main" id="{8A968C18-4011-4E6E-9867-70522EF474C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6" name="Freeform: Shape 64">
              <a:extLst>
                <a:ext uri="{FF2B5EF4-FFF2-40B4-BE49-F238E27FC236}">
                  <a16:creationId xmlns:a16="http://schemas.microsoft.com/office/drawing/2014/main" id="{0A17354D-5904-4E91-BF0D-A7AC8A6FCE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7" name="Freeform: Shape 65">
              <a:extLst>
                <a:ext uri="{FF2B5EF4-FFF2-40B4-BE49-F238E27FC236}">
                  <a16:creationId xmlns:a16="http://schemas.microsoft.com/office/drawing/2014/main" id="{133236DC-E137-4AA9-9549-36DE5CDE365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8" name="Freeform: Shape 66">
              <a:extLst>
                <a:ext uri="{FF2B5EF4-FFF2-40B4-BE49-F238E27FC236}">
                  <a16:creationId xmlns:a16="http://schemas.microsoft.com/office/drawing/2014/main" id="{41699BCD-7A74-4990-8C4E-3F4C765599B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9" name="Freeform: Shape 67">
              <a:extLst>
                <a:ext uri="{FF2B5EF4-FFF2-40B4-BE49-F238E27FC236}">
                  <a16:creationId xmlns:a16="http://schemas.microsoft.com/office/drawing/2014/main" id="{5E0391B4-C1AD-4DBD-8B0E-11E0A1276ED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07" name="Freeform: Shape 68">
              <a:extLst>
                <a:ext uri="{FF2B5EF4-FFF2-40B4-BE49-F238E27FC236}">
                  <a16:creationId xmlns:a16="http://schemas.microsoft.com/office/drawing/2014/main" id="{DE58EF59-4CFB-47A6-A053-6EBFC501A0F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08" name="Freeform: Shape 69">
              <a:extLst>
                <a:ext uri="{FF2B5EF4-FFF2-40B4-BE49-F238E27FC236}">
                  <a16:creationId xmlns:a16="http://schemas.microsoft.com/office/drawing/2014/main" id="{2AD7C344-FBE6-4A39-B4F1-454D9F91A8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0" name="Freeform: Shape 70">
              <a:extLst>
                <a:ext uri="{FF2B5EF4-FFF2-40B4-BE49-F238E27FC236}">
                  <a16:creationId xmlns:a16="http://schemas.microsoft.com/office/drawing/2014/main" id="{470C71EC-5725-4D7D-AD7B-9FACC66C668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2" name="Freeform: Shape 71">
              <a:extLst>
                <a:ext uri="{FF2B5EF4-FFF2-40B4-BE49-F238E27FC236}">
                  <a16:creationId xmlns:a16="http://schemas.microsoft.com/office/drawing/2014/main" id="{0474CD59-EC3F-45C5-8E4C-E3126DF33824}"/>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3" name="Freeform: Shape 72">
              <a:extLst>
                <a:ext uri="{FF2B5EF4-FFF2-40B4-BE49-F238E27FC236}">
                  <a16:creationId xmlns:a16="http://schemas.microsoft.com/office/drawing/2014/main" id="{6BBC6D70-A0E2-4672-89D8-FB17B3EDF6DB}"/>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29" name="Freeform: Shape 73">
              <a:extLst>
                <a:ext uri="{FF2B5EF4-FFF2-40B4-BE49-F238E27FC236}">
                  <a16:creationId xmlns:a16="http://schemas.microsoft.com/office/drawing/2014/main" id="{F3F0D651-3250-4AEF-9B33-9BED0F806BB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39" name="Freeform: Shape 74">
              <a:extLst>
                <a:ext uri="{FF2B5EF4-FFF2-40B4-BE49-F238E27FC236}">
                  <a16:creationId xmlns:a16="http://schemas.microsoft.com/office/drawing/2014/main" id="{EE740744-40CD-465A-A05D-9A2B3B9B1F9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0" name="Freeform: Shape 75">
              <a:extLst>
                <a:ext uri="{FF2B5EF4-FFF2-40B4-BE49-F238E27FC236}">
                  <a16:creationId xmlns:a16="http://schemas.microsoft.com/office/drawing/2014/main" id="{1258BC02-28C4-44F9-9FA0-4EAAC28F164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1" name="Freeform: Shape 76">
              <a:extLst>
                <a:ext uri="{FF2B5EF4-FFF2-40B4-BE49-F238E27FC236}">
                  <a16:creationId xmlns:a16="http://schemas.microsoft.com/office/drawing/2014/main" id="{C3A5C9BD-90EF-47D4-9315-7FD5E03B7C84}"/>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2" name="Freeform: Shape 77">
              <a:extLst>
                <a:ext uri="{FF2B5EF4-FFF2-40B4-BE49-F238E27FC236}">
                  <a16:creationId xmlns:a16="http://schemas.microsoft.com/office/drawing/2014/main" id="{CC03885D-9491-419E-9A08-0D24B06CDD0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3" name="Freeform: Shape 78">
              <a:extLst>
                <a:ext uri="{FF2B5EF4-FFF2-40B4-BE49-F238E27FC236}">
                  <a16:creationId xmlns:a16="http://schemas.microsoft.com/office/drawing/2014/main" id="{D6561BB0-414A-4BAE-BABF-3ED7D1D3F2D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4" name="Freeform: Shape 79">
              <a:extLst>
                <a:ext uri="{FF2B5EF4-FFF2-40B4-BE49-F238E27FC236}">
                  <a16:creationId xmlns:a16="http://schemas.microsoft.com/office/drawing/2014/main" id="{9D8937E1-01E7-4035-9639-4B24D5CE09F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5" name="Freeform: Shape 80">
              <a:extLst>
                <a:ext uri="{FF2B5EF4-FFF2-40B4-BE49-F238E27FC236}">
                  <a16:creationId xmlns:a16="http://schemas.microsoft.com/office/drawing/2014/main" id="{D427D41E-6DF7-4E92-AFC0-AC49DDE93DA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6" name="Freeform: Shape 81">
              <a:extLst>
                <a:ext uri="{FF2B5EF4-FFF2-40B4-BE49-F238E27FC236}">
                  <a16:creationId xmlns:a16="http://schemas.microsoft.com/office/drawing/2014/main" id="{76680637-7D1C-49A5-9E37-78B18C34425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7" name="Freeform: Shape 82">
              <a:extLst>
                <a:ext uri="{FF2B5EF4-FFF2-40B4-BE49-F238E27FC236}">
                  <a16:creationId xmlns:a16="http://schemas.microsoft.com/office/drawing/2014/main" id="{1C10AC6E-316E-4095-9F95-9998A10D8EF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
        <p:nvSpPr>
          <p:cNvPr id="248" name="Rectangle: Rounded Corners 36">
            <a:extLst>
              <a:ext uri="{FF2B5EF4-FFF2-40B4-BE49-F238E27FC236}">
                <a16:creationId xmlns:a16="http://schemas.microsoft.com/office/drawing/2014/main" id="{AB310E46-363F-444D-A7DF-44B2EE19B2A4}"/>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249" name="Group 248">
            <a:extLst>
              <a:ext uri="{FF2B5EF4-FFF2-40B4-BE49-F238E27FC236}">
                <a16:creationId xmlns:a16="http://schemas.microsoft.com/office/drawing/2014/main" id="{C5435F3A-3C81-47A9-BC19-023B29B948AB}"/>
              </a:ext>
            </a:extLst>
          </p:cNvPr>
          <p:cNvGrpSpPr/>
          <p:nvPr/>
        </p:nvGrpSpPr>
        <p:grpSpPr>
          <a:xfrm>
            <a:off x="807519" y="2255332"/>
            <a:ext cx="484936" cy="384331"/>
            <a:chOff x="3517678" y="3062050"/>
            <a:chExt cx="1225868" cy="971550"/>
          </a:xfrm>
        </p:grpSpPr>
        <p:sp>
          <p:nvSpPr>
            <p:cNvPr id="250" name="Freeform: Shape 99">
              <a:extLst>
                <a:ext uri="{FF2B5EF4-FFF2-40B4-BE49-F238E27FC236}">
                  <a16:creationId xmlns:a16="http://schemas.microsoft.com/office/drawing/2014/main" id="{9FBA6EE0-35E1-492E-9948-B8F99A29805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1" name="Freeform: Shape 100">
              <a:extLst>
                <a:ext uri="{FF2B5EF4-FFF2-40B4-BE49-F238E27FC236}">
                  <a16:creationId xmlns:a16="http://schemas.microsoft.com/office/drawing/2014/main" id="{2012C949-7079-473C-8D6D-EDD881CD0F0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2" name="Freeform: Shape 101">
              <a:extLst>
                <a:ext uri="{FF2B5EF4-FFF2-40B4-BE49-F238E27FC236}">
                  <a16:creationId xmlns:a16="http://schemas.microsoft.com/office/drawing/2014/main" id="{D612C57D-6054-4218-9D96-0CDEE68412B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3" name="Freeform: Shape 102">
              <a:extLst>
                <a:ext uri="{FF2B5EF4-FFF2-40B4-BE49-F238E27FC236}">
                  <a16:creationId xmlns:a16="http://schemas.microsoft.com/office/drawing/2014/main" id="{C79FC40C-1D53-405A-9CAE-9958CE41B070}"/>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4" name="Freeform: Shape 103">
              <a:extLst>
                <a:ext uri="{FF2B5EF4-FFF2-40B4-BE49-F238E27FC236}">
                  <a16:creationId xmlns:a16="http://schemas.microsoft.com/office/drawing/2014/main" id="{6E5056C5-B5F8-4679-A7F2-3252685850F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5" name="Freeform: Shape 104">
              <a:extLst>
                <a:ext uri="{FF2B5EF4-FFF2-40B4-BE49-F238E27FC236}">
                  <a16:creationId xmlns:a16="http://schemas.microsoft.com/office/drawing/2014/main" id="{248941F9-2991-48D5-9D02-DE6765263FF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6" name="Freeform: Shape 105">
              <a:extLst>
                <a:ext uri="{FF2B5EF4-FFF2-40B4-BE49-F238E27FC236}">
                  <a16:creationId xmlns:a16="http://schemas.microsoft.com/office/drawing/2014/main" id="{C9D050BF-3463-4A8D-AC41-F4E9E135ECA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7" name="Freeform: Shape 106">
              <a:extLst>
                <a:ext uri="{FF2B5EF4-FFF2-40B4-BE49-F238E27FC236}">
                  <a16:creationId xmlns:a16="http://schemas.microsoft.com/office/drawing/2014/main" id="{47541034-17E0-4593-A061-A84686A13EA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8" name="Freeform: Shape 107">
              <a:extLst>
                <a:ext uri="{FF2B5EF4-FFF2-40B4-BE49-F238E27FC236}">
                  <a16:creationId xmlns:a16="http://schemas.microsoft.com/office/drawing/2014/main" id="{D0CDBC66-3A62-461B-A68E-51D49D0077D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9" name="Freeform: Shape 108">
              <a:extLst>
                <a:ext uri="{FF2B5EF4-FFF2-40B4-BE49-F238E27FC236}">
                  <a16:creationId xmlns:a16="http://schemas.microsoft.com/office/drawing/2014/main" id="{E4B756B6-FEB6-48C8-8112-D725D6C3A9B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60" name="Freeform: Shape 109">
              <a:extLst>
                <a:ext uri="{FF2B5EF4-FFF2-40B4-BE49-F238E27FC236}">
                  <a16:creationId xmlns:a16="http://schemas.microsoft.com/office/drawing/2014/main" id="{E7488936-D219-4365-B86F-B99FDDBF047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61" name="Freeform: Shape 110">
              <a:extLst>
                <a:ext uri="{FF2B5EF4-FFF2-40B4-BE49-F238E27FC236}">
                  <a16:creationId xmlns:a16="http://schemas.microsoft.com/office/drawing/2014/main" id="{3C09C03D-6F35-45B6-8D03-3DB4C301311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62" name="Freeform: Shape 111">
              <a:extLst>
                <a:ext uri="{FF2B5EF4-FFF2-40B4-BE49-F238E27FC236}">
                  <a16:creationId xmlns:a16="http://schemas.microsoft.com/office/drawing/2014/main" id="{051954A9-914C-4E8C-B991-55AD6845F878}"/>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
        <p:nvSpPr>
          <p:cNvPr id="266" name="Rectangle: Rounded Corners 38">
            <a:extLst>
              <a:ext uri="{FF2B5EF4-FFF2-40B4-BE49-F238E27FC236}">
                <a16:creationId xmlns:a16="http://schemas.microsoft.com/office/drawing/2014/main" id="{C2F9ADF2-6955-4477-9F4E-12B599F2AE19}"/>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267" name="Picture 266">
            <a:extLst>
              <a:ext uri="{FF2B5EF4-FFF2-40B4-BE49-F238E27FC236}">
                <a16:creationId xmlns:a16="http://schemas.microsoft.com/office/drawing/2014/main" id="{B8058D4D-A77B-413D-8272-2391D9547940}"/>
              </a:ext>
            </a:extLst>
          </p:cNvPr>
          <p:cNvPicPr>
            <a:picLocks noChangeAspect="1"/>
          </p:cNvPicPr>
          <p:nvPr/>
        </p:nvPicPr>
        <p:blipFill>
          <a:blip r:embed="rId6">
            <a:biLevel thresh="75000"/>
            <a:alphaModFix amt="2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268" name="TextBox 267">
            <a:extLst>
              <a:ext uri="{FF2B5EF4-FFF2-40B4-BE49-F238E27FC236}">
                <a16:creationId xmlns:a16="http://schemas.microsoft.com/office/drawing/2014/main" id="{973490B1-5B6F-4F60-A8BE-8EEB0E7B2D41}"/>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r>
              <a:rPr lang="en-US" sz="1100" dirty="0">
                <a:solidFill>
                  <a:schemeClr val="bg1">
                    <a:lumMod val="65000"/>
                  </a:schemeClr>
                </a:solidFill>
                <a:latin typeface="Segoe UI"/>
                <a:cs typeface="Segoe UI" panose="020B0502040204020203" pitchFamily="34" charset="0"/>
              </a:rPr>
              <a:t>(Preview)</a:t>
            </a:r>
          </a:p>
        </p:txBody>
      </p:sp>
      <p:sp>
        <p:nvSpPr>
          <p:cNvPr id="269" name="Rectangle: Rounded Corners 35">
            <a:extLst>
              <a:ext uri="{FF2B5EF4-FFF2-40B4-BE49-F238E27FC236}">
                <a16:creationId xmlns:a16="http://schemas.microsoft.com/office/drawing/2014/main" id="{12380FCC-6176-4B6B-80E7-2E22E7CB2DAF}"/>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270" name="Group 269">
            <a:extLst>
              <a:ext uri="{FF2B5EF4-FFF2-40B4-BE49-F238E27FC236}">
                <a16:creationId xmlns:a16="http://schemas.microsoft.com/office/drawing/2014/main" id="{8EFC2356-F95E-457D-9E85-11AB2157190D}"/>
              </a:ext>
            </a:extLst>
          </p:cNvPr>
          <p:cNvGrpSpPr/>
          <p:nvPr/>
        </p:nvGrpSpPr>
        <p:grpSpPr>
          <a:xfrm>
            <a:off x="832866" y="1217775"/>
            <a:ext cx="429344" cy="380809"/>
            <a:chOff x="2878931" y="2940843"/>
            <a:chExt cx="1095375" cy="971550"/>
          </a:xfrm>
        </p:grpSpPr>
        <p:sp>
          <p:nvSpPr>
            <p:cNvPr id="271" name="Freeform: Shape 84">
              <a:extLst>
                <a:ext uri="{FF2B5EF4-FFF2-40B4-BE49-F238E27FC236}">
                  <a16:creationId xmlns:a16="http://schemas.microsoft.com/office/drawing/2014/main" id="{6B65A401-8DC3-4C54-AF2A-72D3DFA918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72" name="Freeform: Shape 85">
              <a:extLst>
                <a:ext uri="{FF2B5EF4-FFF2-40B4-BE49-F238E27FC236}">
                  <a16:creationId xmlns:a16="http://schemas.microsoft.com/office/drawing/2014/main" id="{C930E73F-9443-4252-9183-5F737825F27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73" name="Freeform: Shape 86">
              <a:extLst>
                <a:ext uri="{FF2B5EF4-FFF2-40B4-BE49-F238E27FC236}">
                  <a16:creationId xmlns:a16="http://schemas.microsoft.com/office/drawing/2014/main" id="{2B2108AD-FD29-4B86-8626-90FAFE6801E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74" name="Freeform: Shape 87">
              <a:extLst>
                <a:ext uri="{FF2B5EF4-FFF2-40B4-BE49-F238E27FC236}">
                  <a16:creationId xmlns:a16="http://schemas.microsoft.com/office/drawing/2014/main" id="{9DC46579-A7E7-4E3D-BE02-08D26620324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75" name="Freeform: Shape 88">
              <a:extLst>
                <a:ext uri="{FF2B5EF4-FFF2-40B4-BE49-F238E27FC236}">
                  <a16:creationId xmlns:a16="http://schemas.microsoft.com/office/drawing/2014/main" id="{53E1D2CA-6FD4-4D2F-8214-7D8369273CDB}"/>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76" name="Freeform: Shape 89">
              <a:extLst>
                <a:ext uri="{FF2B5EF4-FFF2-40B4-BE49-F238E27FC236}">
                  <a16:creationId xmlns:a16="http://schemas.microsoft.com/office/drawing/2014/main" id="{FBA308E4-3FC2-4435-8CC3-2B3A9793B48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77" name="Freeform: Shape 90">
              <a:extLst>
                <a:ext uri="{FF2B5EF4-FFF2-40B4-BE49-F238E27FC236}">
                  <a16:creationId xmlns:a16="http://schemas.microsoft.com/office/drawing/2014/main" id="{5C70460E-512C-4DF4-BC66-59CF4C7A26D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278" name="Picture 277">
            <a:extLst>
              <a:ext uri="{FF2B5EF4-FFF2-40B4-BE49-F238E27FC236}">
                <a16:creationId xmlns:a16="http://schemas.microsoft.com/office/drawing/2014/main" id="{5C01E7EB-C0DF-4482-825E-A21B7EACDAEB}"/>
              </a:ext>
            </a:extLst>
          </p:cNvPr>
          <p:cNvPicPr>
            <a:picLocks noChangeAspect="1"/>
          </p:cNvPicPr>
          <p:nvPr/>
        </p:nvPicPr>
        <p:blipFill>
          <a:blip r:embed="rId8"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279" name="Group 278">
            <a:extLst>
              <a:ext uri="{FF2B5EF4-FFF2-40B4-BE49-F238E27FC236}">
                <a16:creationId xmlns:a16="http://schemas.microsoft.com/office/drawing/2014/main" id="{4558A6DF-5B72-4B90-B7C1-4FCF7263D72D}"/>
              </a:ext>
            </a:extLst>
          </p:cNvPr>
          <p:cNvGrpSpPr/>
          <p:nvPr/>
        </p:nvGrpSpPr>
        <p:grpSpPr>
          <a:xfrm>
            <a:off x="384063" y="3258359"/>
            <a:ext cx="1331851" cy="875356"/>
            <a:chOff x="391763" y="3706913"/>
            <a:chExt cx="1358557" cy="892909"/>
          </a:xfrm>
        </p:grpSpPr>
        <p:sp>
          <p:nvSpPr>
            <p:cNvPr id="280" name="Rectangle: Rounded Corners 38">
              <a:extLst>
                <a:ext uri="{FF2B5EF4-FFF2-40B4-BE49-F238E27FC236}">
                  <a16:creationId xmlns:a16="http://schemas.microsoft.com/office/drawing/2014/main" id="{DBAF99AF-28C8-4174-92B7-6AF0335BAA74}"/>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b="1" dirty="0">
                  <a:solidFill>
                    <a:srgbClr val="0072C6"/>
                  </a:solidFill>
                  <a:latin typeface="Segoe UI Semibold" charset="0"/>
                  <a:ea typeface="Segoe UI Semibold" charset="0"/>
                  <a:cs typeface="Segoe UI Semibold" charset="0"/>
                </a:rPr>
                <a:t>Service Fabric</a:t>
              </a:r>
            </a:p>
          </p:txBody>
        </p:sp>
        <p:pic>
          <p:nvPicPr>
            <p:cNvPr id="281" name="Picture 280">
              <a:extLst>
                <a:ext uri="{FF2B5EF4-FFF2-40B4-BE49-F238E27FC236}">
                  <a16:creationId xmlns:a16="http://schemas.microsoft.com/office/drawing/2014/main" id="{65B04F9C-DF18-46B0-AB7B-134681E887BD}"/>
                </a:ext>
              </a:extLst>
            </p:cNvPr>
            <p:cNvPicPr>
              <a:picLocks noChangeAspect="1"/>
            </p:cNvPicPr>
            <p:nvPr/>
          </p:nvPicPr>
          <p:blipFill>
            <a:blip r:embed="rId9" cstate="screen">
              <a:alphaModFix/>
              <a:extLst>
                <a:ext uri="{28A0092B-C50C-407E-A947-70E740481C1C}">
                  <a14:useLocalDpi xmlns:a14="http://schemas.microsoft.com/office/drawing/2010/main"/>
                </a:ext>
              </a:extLst>
            </a:blip>
            <a:stretch>
              <a:fillRect/>
            </a:stretch>
          </p:blipFill>
          <p:spPr>
            <a:xfrm>
              <a:off x="791401" y="3706913"/>
              <a:ext cx="559280" cy="559280"/>
            </a:xfrm>
            <a:prstGeom prst="rect">
              <a:avLst/>
            </a:prstGeom>
          </p:spPr>
        </p:pic>
      </p:grpSp>
    </p:spTree>
    <p:extLst>
      <p:ext uri="{BB962C8B-B14F-4D97-AF65-F5344CB8AC3E}">
        <p14:creationId xmlns:p14="http://schemas.microsoft.com/office/powerpoint/2010/main" val="3395407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Azure Container Apps (Preview)</a:t>
            </a:r>
          </a:p>
        </p:txBody>
      </p:sp>
      <p:sp>
        <p:nvSpPr>
          <p:cNvPr id="238" name="TextBox 237">
            <a:extLst>
              <a:ext uri="{FF2B5EF4-FFF2-40B4-BE49-F238E27FC236}">
                <a16:creationId xmlns:a16="http://schemas.microsoft.com/office/drawing/2014/main" id="{40EC4DB3-70CC-4163-8738-B44091FED9B1}"/>
              </a:ext>
            </a:extLst>
          </p:cNvPr>
          <p:cNvSpPr txBox="1"/>
          <p:nvPr/>
        </p:nvSpPr>
        <p:spPr>
          <a:xfrm>
            <a:off x="2094544" y="1223504"/>
            <a:ext cx="10096592" cy="1034089"/>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A new serverless container platform for building modern apps and microservices</a:t>
            </a:r>
          </a:p>
        </p:txBody>
      </p:sp>
      <p:sp>
        <p:nvSpPr>
          <p:cNvPr id="154" name="Rectangle 153">
            <a:extLst>
              <a:ext uri="{FF2B5EF4-FFF2-40B4-BE49-F238E27FC236}">
                <a16:creationId xmlns:a16="http://schemas.microsoft.com/office/drawing/2014/main" id="{402B96D2-F0AB-4E50-9BB7-C83B6A60C8A6}"/>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E85DF891-9E02-4F23-BA87-25FFD8C8F324}"/>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15338B4-2601-40ED-9086-FB606C453113}"/>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1" name="Rectangle: Rounded Corners 34">
            <a:extLst>
              <a:ext uri="{FF2B5EF4-FFF2-40B4-BE49-F238E27FC236}">
                <a16:creationId xmlns:a16="http://schemas.microsoft.com/office/drawing/2014/main" id="{A37FBDD5-F388-4B18-B4D3-E64BA7BFE280}"/>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charset="0"/>
                <a:ea typeface="Segoe UI" charset="0"/>
                <a:cs typeface="Segoe UI" charset="0"/>
              </a:rPr>
              <a:t>Azure Kubernetes Service (AKS)</a:t>
            </a:r>
          </a:p>
        </p:txBody>
      </p:sp>
      <p:grpSp>
        <p:nvGrpSpPr>
          <p:cNvPr id="163" name="Group 162">
            <a:extLst>
              <a:ext uri="{FF2B5EF4-FFF2-40B4-BE49-F238E27FC236}">
                <a16:creationId xmlns:a16="http://schemas.microsoft.com/office/drawing/2014/main" id="{1E42AD48-45FB-4110-B3F7-C8BB2DA85058}"/>
              </a:ext>
            </a:extLst>
          </p:cNvPr>
          <p:cNvGrpSpPr/>
          <p:nvPr/>
        </p:nvGrpSpPr>
        <p:grpSpPr>
          <a:xfrm>
            <a:off x="839993" y="5535860"/>
            <a:ext cx="410480" cy="396192"/>
            <a:chOff x="2368476" y="589018"/>
            <a:chExt cx="1012508" cy="977265"/>
          </a:xfrm>
        </p:grpSpPr>
        <p:sp>
          <p:nvSpPr>
            <p:cNvPr id="164" name="Freeform: Shape 62">
              <a:extLst>
                <a:ext uri="{FF2B5EF4-FFF2-40B4-BE49-F238E27FC236}">
                  <a16:creationId xmlns:a16="http://schemas.microsoft.com/office/drawing/2014/main" id="{2167AAC7-4ADE-42DF-9C8F-08F228883A7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5" name="Freeform: Shape 63">
              <a:extLst>
                <a:ext uri="{FF2B5EF4-FFF2-40B4-BE49-F238E27FC236}">
                  <a16:creationId xmlns:a16="http://schemas.microsoft.com/office/drawing/2014/main" id="{8A968C18-4011-4E6E-9867-70522EF474C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6" name="Freeform: Shape 64">
              <a:extLst>
                <a:ext uri="{FF2B5EF4-FFF2-40B4-BE49-F238E27FC236}">
                  <a16:creationId xmlns:a16="http://schemas.microsoft.com/office/drawing/2014/main" id="{0A17354D-5904-4E91-BF0D-A7AC8A6FCE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7" name="Freeform: Shape 65">
              <a:extLst>
                <a:ext uri="{FF2B5EF4-FFF2-40B4-BE49-F238E27FC236}">
                  <a16:creationId xmlns:a16="http://schemas.microsoft.com/office/drawing/2014/main" id="{133236DC-E137-4AA9-9549-36DE5CDE365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8" name="Freeform: Shape 66">
              <a:extLst>
                <a:ext uri="{FF2B5EF4-FFF2-40B4-BE49-F238E27FC236}">
                  <a16:creationId xmlns:a16="http://schemas.microsoft.com/office/drawing/2014/main" id="{41699BCD-7A74-4990-8C4E-3F4C765599B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9" name="Freeform: Shape 67">
              <a:extLst>
                <a:ext uri="{FF2B5EF4-FFF2-40B4-BE49-F238E27FC236}">
                  <a16:creationId xmlns:a16="http://schemas.microsoft.com/office/drawing/2014/main" id="{5E0391B4-C1AD-4DBD-8B0E-11E0A1276ED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07" name="Freeform: Shape 68">
              <a:extLst>
                <a:ext uri="{FF2B5EF4-FFF2-40B4-BE49-F238E27FC236}">
                  <a16:creationId xmlns:a16="http://schemas.microsoft.com/office/drawing/2014/main" id="{DE58EF59-4CFB-47A6-A053-6EBFC501A0F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08" name="Freeform: Shape 69">
              <a:extLst>
                <a:ext uri="{FF2B5EF4-FFF2-40B4-BE49-F238E27FC236}">
                  <a16:creationId xmlns:a16="http://schemas.microsoft.com/office/drawing/2014/main" id="{2AD7C344-FBE6-4A39-B4F1-454D9F91A8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0" name="Freeform: Shape 70">
              <a:extLst>
                <a:ext uri="{FF2B5EF4-FFF2-40B4-BE49-F238E27FC236}">
                  <a16:creationId xmlns:a16="http://schemas.microsoft.com/office/drawing/2014/main" id="{470C71EC-5725-4D7D-AD7B-9FACC66C668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2" name="Freeform: Shape 71">
              <a:extLst>
                <a:ext uri="{FF2B5EF4-FFF2-40B4-BE49-F238E27FC236}">
                  <a16:creationId xmlns:a16="http://schemas.microsoft.com/office/drawing/2014/main" id="{0474CD59-EC3F-45C5-8E4C-E3126DF33824}"/>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3" name="Freeform: Shape 72">
              <a:extLst>
                <a:ext uri="{FF2B5EF4-FFF2-40B4-BE49-F238E27FC236}">
                  <a16:creationId xmlns:a16="http://schemas.microsoft.com/office/drawing/2014/main" id="{6BBC6D70-A0E2-4672-89D8-FB17B3EDF6DB}"/>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29" name="Freeform: Shape 73">
              <a:extLst>
                <a:ext uri="{FF2B5EF4-FFF2-40B4-BE49-F238E27FC236}">
                  <a16:creationId xmlns:a16="http://schemas.microsoft.com/office/drawing/2014/main" id="{F3F0D651-3250-4AEF-9B33-9BED0F806BB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39" name="Freeform: Shape 74">
              <a:extLst>
                <a:ext uri="{FF2B5EF4-FFF2-40B4-BE49-F238E27FC236}">
                  <a16:creationId xmlns:a16="http://schemas.microsoft.com/office/drawing/2014/main" id="{EE740744-40CD-465A-A05D-9A2B3B9B1F9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0" name="Freeform: Shape 75">
              <a:extLst>
                <a:ext uri="{FF2B5EF4-FFF2-40B4-BE49-F238E27FC236}">
                  <a16:creationId xmlns:a16="http://schemas.microsoft.com/office/drawing/2014/main" id="{1258BC02-28C4-44F9-9FA0-4EAAC28F164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1" name="Freeform: Shape 76">
              <a:extLst>
                <a:ext uri="{FF2B5EF4-FFF2-40B4-BE49-F238E27FC236}">
                  <a16:creationId xmlns:a16="http://schemas.microsoft.com/office/drawing/2014/main" id="{C3A5C9BD-90EF-47D4-9315-7FD5E03B7C84}"/>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2" name="Freeform: Shape 77">
              <a:extLst>
                <a:ext uri="{FF2B5EF4-FFF2-40B4-BE49-F238E27FC236}">
                  <a16:creationId xmlns:a16="http://schemas.microsoft.com/office/drawing/2014/main" id="{CC03885D-9491-419E-9A08-0D24B06CDD0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3" name="Freeform: Shape 78">
              <a:extLst>
                <a:ext uri="{FF2B5EF4-FFF2-40B4-BE49-F238E27FC236}">
                  <a16:creationId xmlns:a16="http://schemas.microsoft.com/office/drawing/2014/main" id="{D6561BB0-414A-4BAE-BABF-3ED7D1D3F2D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4" name="Freeform: Shape 79">
              <a:extLst>
                <a:ext uri="{FF2B5EF4-FFF2-40B4-BE49-F238E27FC236}">
                  <a16:creationId xmlns:a16="http://schemas.microsoft.com/office/drawing/2014/main" id="{9D8937E1-01E7-4035-9639-4B24D5CE09F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5" name="Freeform: Shape 80">
              <a:extLst>
                <a:ext uri="{FF2B5EF4-FFF2-40B4-BE49-F238E27FC236}">
                  <a16:creationId xmlns:a16="http://schemas.microsoft.com/office/drawing/2014/main" id="{D427D41E-6DF7-4E92-AFC0-AC49DDE93DA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6" name="Freeform: Shape 81">
              <a:extLst>
                <a:ext uri="{FF2B5EF4-FFF2-40B4-BE49-F238E27FC236}">
                  <a16:creationId xmlns:a16="http://schemas.microsoft.com/office/drawing/2014/main" id="{76680637-7D1C-49A5-9E37-78B18C34425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7" name="Freeform: Shape 82">
              <a:extLst>
                <a:ext uri="{FF2B5EF4-FFF2-40B4-BE49-F238E27FC236}">
                  <a16:creationId xmlns:a16="http://schemas.microsoft.com/office/drawing/2014/main" id="{1C10AC6E-316E-4095-9F95-9998A10D8EF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
        <p:nvSpPr>
          <p:cNvPr id="248" name="Rectangle: Rounded Corners 36">
            <a:extLst>
              <a:ext uri="{FF2B5EF4-FFF2-40B4-BE49-F238E27FC236}">
                <a16:creationId xmlns:a16="http://schemas.microsoft.com/office/drawing/2014/main" id="{AB310E46-363F-444D-A7DF-44B2EE19B2A4}"/>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249" name="Group 248">
            <a:extLst>
              <a:ext uri="{FF2B5EF4-FFF2-40B4-BE49-F238E27FC236}">
                <a16:creationId xmlns:a16="http://schemas.microsoft.com/office/drawing/2014/main" id="{C5435F3A-3C81-47A9-BC19-023B29B948AB}"/>
              </a:ext>
            </a:extLst>
          </p:cNvPr>
          <p:cNvGrpSpPr/>
          <p:nvPr/>
        </p:nvGrpSpPr>
        <p:grpSpPr>
          <a:xfrm>
            <a:off x="807519" y="2255332"/>
            <a:ext cx="484936" cy="384331"/>
            <a:chOff x="3517678" y="3062050"/>
            <a:chExt cx="1225868" cy="971550"/>
          </a:xfrm>
        </p:grpSpPr>
        <p:sp>
          <p:nvSpPr>
            <p:cNvPr id="250" name="Freeform: Shape 99">
              <a:extLst>
                <a:ext uri="{FF2B5EF4-FFF2-40B4-BE49-F238E27FC236}">
                  <a16:creationId xmlns:a16="http://schemas.microsoft.com/office/drawing/2014/main" id="{9FBA6EE0-35E1-492E-9948-B8F99A29805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1" name="Freeform: Shape 100">
              <a:extLst>
                <a:ext uri="{FF2B5EF4-FFF2-40B4-BE49-F238E27FC236}">
                  <a16:creationId xmlns:a16="http://schemas.microsoft.com/office/drawing/2014/main" id="{2012C949-7079-473C-8D6D-EDD881CD0F0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2" name="Freeform: Shape 101">
              <a:extLst>
                <a:ext uri="{FF2B5EF4-FFF2-40B4-BE49-F238E27FC236}">
                  <a16:creationId xmlns:a16="http://schemas.microsoft.com/office/drawing/2014/main" id="{D612C57D-6054-4218-9D96-0CDEE68412B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3" name="Freeform: Shape 102">
              <a:extLst>
                <a:ext uri="{FF2B5EF4-FFF2-40B4-BE49-F238E27FC236}">
                  <a16:creationId xmlns:a16="http://schemas.microsoft.com/office/drawing/2014/main" id="{C79FC40C-1D53-405A-9CAE-9958CE41B070}"/>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4" name="Freeform: Shape 103">
              <a:extLst>
                <a:ext uri="{FF2B5EF4-FFF2-40B4-BE49-F238E27FC236}">
                  <a16:creationId xmlns:a16="http://schemas.microsoft.com/office/drawing/2014/main" id="{6E5056C5-B5F8-4679-A7F2-3252685850F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5" name="Freeform: Shape 104">
              <a:extLst>
                <a:ext uri="{FF2B5EF4-FFF2-40B4-BE49-F238E27FC236}">
                  <a16:creationId xmlns:a16="http://schemas.microsoft.com/office/drawing/2014/main" id="{248941F9-2991-48D5-9D02-DE6765263FF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6" name="Freeform: Shape 105">
              <a:extLst>
                <a:ext uri="{FF2B5EF4-FFF2-40B4-BE49-F238E27FC236}">
                  <a16:creationId xmlns:a16="http://schemas.microsoft.com/office/drawing/2014/main" id="{C9D050BF-3463-4A8D-AC41-F4E9E135ECA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7" name="Freeform: Shape 106">
              <a:extLst>
                <a:ext uri="{FF2B5EF4-FFF2-40B4-BE49-F238E27FC236}">
                  <a16:creationId xmlns:a16="http://schemas.microsoft.com/office/drawing/2014/main" id="{47541034-17E0-4593-A061-A84686A13EA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8" name="Freeform: Shape 107">
              <a:extLst>
                <a:ext uri="{FF2B5EF4-FFF2-40B4-BE49-F238E27FC236}">
                  <a16:creationId xmlns:a16="http://schemas.microsoft.com/office/drawing/2014/main" id="{D0CDBC66-3A62-461B-A68E-51D49D0077D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9" name="Freeform: Shape 108">
              <a:extLst>
                <a:ext uri="{FF2B5EF4-FFF2-40B4-BE49-F238E27FC236}">
                  <a16:creationId xmlns:a16="http://schemas.microsoft.com/office/drawing/2014/main" id="{E4B756B6-FEB6-48C8-8112-D725D6C3A9B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60" name="Freeform: Shape 109">
              <a:extLst>
                <a:ext uri="{FF2B5EF4-FFF2-40B4-BE49-F238E27FC236}">
                  <a16:creationId xmlns:a16="http://schemas.microsoft.com/office/drawing/2014/main" id="{E7488936-D219-4365-B86F-B99FDDBF047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61" name="Freeform: Shape 110">
              <a:extLst>
                <a:ext uri="{FF2B5EF4-FFF2-40B4-BE49-F238E27FC236}">
                  <a16:creationId xmlns:a16="http://schemas.microsoft.com/office/drawing/2014/main" id="{3C09C03D-6F35-45B6-8D03-3DB4C301311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62" name="Freeform: Shape 111">
              <a:extLst>
                <a:ext uri="{FF2B5EF4-FFF2-40B4-BE49-F238E27FC236}">
                  <a16:creationId xmlns:a16="http://schemas.microsoft.com/office/drawing/2014/main" id="{051954A9-914C-4E8C-B991-55AD6845F878}"/>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
        <p:nvSpPr>
          <p:cNvPr id="266" name="Rectangle: Rounded Corners 38">
            <a:extLst>
              <a:ext uri="{FF2B5EF4-FFF2-40B4-BE49-F238E27FC236}">
                <a16:creationId xmlns:a16="http://schemas.microsoft.com/office/drawing/2014/main" id="{C2F9ADF2-6955-4477-9F4E-12B599F2AE19}"/>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267" name="Picture 266">
            <a:extLst>
              <a:ext uri="{FF2B5EF4-FFF2-40B4-BE49-F238E27FC236}">
                <a16:creationId xmlns:a16="http://schemas.microsoft.com/office/drawing/2014/main" id="{B8058D4D-A77B-413D-8272-2391D9547940}"/>
              </a:ext>
            </a:extLst>
          </p:cNvPr>
          <p:cNvPicPr>
            <a:picLocks noChangeAspect="1"/>
          </p:cNvPicPr>
          <p:nvPr/>
        </p:nvPicPr>
        <p:blipFill>
          <a:blip r:embed="rId3">
            <a:biLevel thresh="75000"/>
            <a:alphaModFix/>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268" name="TextBox 267">
            <a:extLst>
              <a:ext uri="{FF2B5EF4-FFF2-40B4-BE49-F238E27FC236}">
                <a16:creationId xmlns:a16="http://schemas.microsoft.com/office/drawing/2014/main" id="{973490B1-5B6F-4F60-A8BE-8EEB0E7B2D41}"/>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accent1"/>
                </a:solidFill>
                <a:latin typeface="+mj-lt"/>
                <a:cs typeface="Segoe UI" panose="020B0502040204020203" pitchFamily="34" charset="0"/>
              </a:rPr>
              <a:t>Azure Container Apps </a:t>
            </a:r>
            <a:br>
              <a:rPr lang="en-US" sz="1100" dirty="0">
                <a:solidFill>
                  <a:schemeClr val="accent1"/>
                </a:solidFill>
                <a:latin typeface="+mj-lt"/>
                <a:cs typeface="Segoe UI" panose="020B0502040204020203" pitchFamily="34" charset="0"/>
              </a:rPr>
            </a:br>
            <a:r>
              <a:rPr lang="en-US" sz="1100" dirty="0">
                <a:solidFill>
                  <a:schemeClr val="accent1"/>
                </a:solidFill>
                <a:latin typeface="+mj-lt"/>
                <a:cs typeface="Segoe UI" panose="020B0502040204020203" pitchFamily="34" charset="0"/>
              </a:rPr>
              <a:t>(Preview)</a:t>
            </a:r>
          </a:p>
        </p:txBody>
      </p:sp>
      <p:sp>
        <p:nvSpPr>
          <p:cNvPr id="269" name="Rectangle: Rounded Corners 35">
            <a:extLst>
              <a:ext uri="{FF2B5EF4-FFF2-40B4-BE49-F238E27FC236}">
                <a16:creationId xmlns:a16="http://schemas.microsoft.com/office/drawing/2014/main" id="{12380FCC-6176-4B6B-80E7-2E22E7CB2DAF}"/>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270" name="Group 269">
            <a:extLst>
              <a:ext uri="{FF2B5EF4-FFF2-40B4-BE49-F238E27FC236}">
                <a16:creationId xmlns:a16="http://schemas.microsoft.com/office/drawing/2014/main" id="{8EFC2356-F95E-457D-9E85-11AB2157190D}"/>
              </a:ext>
            </a:extLst>
          </p:cNvPr>
          <p:cNvGrpSpPr/>
          <p:nvPr/>
        </p:nvGrpSpPr>
        <p:grpSpPr>
          <a:xfrm>
            <a:off x="832866" y="1217775"/>
            <a:ext cx="429344" cy="380809"/>
            <a:chOff x="2878931" y="2940843"/>
            <a:chExt cx="1095375" cy="971550"/>
          </a:xfrm>
        </p:grpSpPr>
        <p:sp>
          <p:nvSpPr>
            <p:cNvPr id="271" name="Freeform: Shape 84">
              <a:extLst>
                <a:ext uri="{FF2B5EF4-FFF2-40B4-BE49-F238E27FC236}">
                  <a16:creationId xmlns:a16="http://schemas.microsoft.com/office/drawing/2014/main" id="{6B65A401-8DC3-4C54-AF2A-72D3DFA918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72" name="Freeform: Shape 85">
              <a:extLst>
                <a:ext uri="{FF2B5EF4-FFF2-40B4-BE49-F238E27FC236}">
                  <a16:creationId xmlns:a16="http://schemas.microsoft.com/office/drawing/2014/main" id="{C930E73F-9443-4252-9183-5F737825F27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73" name="Freeform: Shape 86">
              <a:extLst>
                <a:ext uri="{FF2B5EF4-FFF2-40B4-BE49-F238E27FC236}">
                  <a16:creationId xmlns:a16="http://schemas.microsoft.com/office/drawing/2014/main" id="{2B2108AD-FD29-4B86-8626-90FAFE6801E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74" name="Freeform: Shape 87">
              <a:extLst>
                <a:ext uri="{FF2B5EF4-FFF2-40B4-BE49-F238E27FC236}">
                  <a16:creationId xmlns:a16="http://schemas.microsoft.com/office/drawing/2014/main" id="{9DC46579-A7E7-4E3D-BE02-08D26620324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75" name="Freeform: Shape 88">
              <a:extLst>
                <a:ext uri="{FF2B5EF4-FFF2-40B4-BE49-F238E27FC236}">
                  <a16:creationId xmlns:a16="http://schemas.microsoft.com/office/drawing/2014/main" id="{53E1D2CA-6FD4-4D2F-8214-7D8369273CDB}"/>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76" name="Freeform: Shape 89">
              <a:extLst>
                <a:ext uri="{FF2B5EF4-FFF2-40B4-BE49-F238E27FC236}">
                  <a16:creationId xmlns:a16="http://schemas.microsoft.com/office/drawing/2014/main" id="{FBA308E4-3FC2-4435-8CC3-2B3A9793B48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77" name="Freeform: Shape 90">
              <a:extLst>
                <a:ext uri="{FF2B5EF4-FFF2-40B4-BE49-F238E27FC236}">
                  <a16:creationId xmlns:a16="http://schemas.microsoft.com/office/drawing/2014/main" id="{5C70460E-512C-4DF4-BC66-59CF4C7A26D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278" name="Picture 277">
            <a:extLst>
              <a:ext uri="{FF2B5EF4-FFF2-40B4-BE49-F238E27FC236}">
                <a16:creationId xmlns:a16="http://schemas.microsoft.com/office/drawing/2014/main" id="{5C01E7EB-C0DF-4482-825E-A21B7EACDAEB}"/>
              </a:ext>
            </a:extLst>
          </p:cNvPr>
          <p:cNvPicPr>
            <a:picLocks noChangeAspect="1"/>
          </p:cNvPicPr>
          <p:nvPr/>
        </p:nvPicPr>
        <p:blipFill>
          <a:blip r:embed="rId5"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155" name="Group 154">
            <a:extLst>
              <a:ext uri="{FF2B5EF4-FFF2-40B4-BE49-F238E27FC236}">
                <a16:creationId xmlns:a16="http://schemas.microsoft.com/office/drawing/2014/main" id="{25D8E57E-FA62-49F5-9CEF-1D9746A11C21}"/>
              </a:ext>
            </a:extLst>
          </p:cNvPr>
          <p:cNvGrpSpPr/>
          <p:nvPr/>
        </p:nvGrpSpPr>
        <p:grpSpPr>
          <a:xfrm>
            <a:off x="384063" y="3258261"/>
            <a:ext cx="1331851" cy="865929"/>
            <a:chOff x="391763" y="3716529"/>
            <a:chExt cx="1358557" cy="883293"/>
          </a:xfrm>
        </p:grpSpPr>
        <p:sp>
          <p:nvSpPr>
            <p:cNvPr id="156" name="Rectangle: Rounded Corners 38">
              <a:extLst>
                <a:ext uri="{FF2B5EF4-FFF2-40B4-BE49-F238E27FC236}">
                  <a16:creationId xmlns:a16="http://schemas.microsoft.com/office/drawing/2014/main" id="{6419978A-1417-4FD3-AF8D-A0C3FAD8ECDD}"/>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57" name="Picture 156">
              <a:extLst>
                <a:ext uri="{FF2B5EF4-FFF2-40B4-BE49-F238E27FC236}">
                  <a16:creationId xmlns:a16="http://schemas.microsoft.com/office/drawing/2014/main" id="{B38B7F67-90E7-4128-852F-EB6A4480B0E1}"/>
                </a:ext>
              </a:extLst>
            </p:cNvPr>
            <p:cNvPicPr>
              <a:picLocks noChangeAspect="1"/>
            </p:cNvPicPr>
            <p:nvPr/>
          </p:nvPicPr>
          <p:blipFill>
            <a:blip r:embed="rId6"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pic>
        <p:nvPicPr>
          <p:cNvPr id="3" name="Picture 2">
            <a:extLst>
              <a:ext uri="{FF2B5EF4-FFF2-40B4-BE49-F238E27FC236}">
                <a16:creationId xmlns:a16="http://schemas.microsoft.com/office/drawing/2014/main" id="{35237773-5E9A-4E25-8604-52BDE244304F}"/>
              </a:ext>
            </a:extLst>
          </p:cNvPr>
          <p:cNvPicPr>
            <a:picLocks noChangeAspect="1"/>
          </p:cNvPicPr>
          <p:nvPr/>
        </p:nvPicPr>
        <p:blipFill>
          <a:blip r:embed="rId7"/>
          <a:stretch>
            <a:fillRect/>
          </a:stretch>
        </p:blipFill>
        <p:spPr>
          <a:xfrm>
            <a:off x="2703736" y="2018677"/>
            <a:ext cx="2510641" cy="2193683"/>
          </a:xfrm>
          <a:prstGeom prst="rect">
            <a:avLst/>
          </a:prstGeom>
        </p:spPr>
      </p:pic>
      <p:pic>
        <p:nvPicPr>
          <p:cNvPr id="4" name="Picture 2" descr="KEDA home hero logo">
            <a:extLst>
              <a:ext uri="{FF2B5EF4-FFF2-40B4-BE49-F238E27FC236}">
                <a16:creationId xmlns:a16="http://schemas.microsoft.com/office/drawing/2014/main" id="{EBF14524-DCA6-41AD-8898-6AA5C7D2A3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6921" y="2519721"/>
            <a:ext cx="1289518" cy="129041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183F0044-59F0-4769-92D3-BFC9B3631B2E}"/>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9333" t="18330" r="9333" b="18330"/>
          <a:stretch/>
        </p:blipFill>
        <p:spPr>
          <a:xfrm>
            <a:off x="8305736" y="2740250"/>
            <a:ext cx="1182528" cy="920925"/>
          </a:xfrm>
          <a:prstGeom prst="rect">
            <a:avLst/>
          </a:prstGeom>
        </p:spPr>
      </p:pic>
      <p:pic>
        <p:nvPicPr>
          <p:cNvPr id="6" name="Picture 2" descr="Envoy Logo">
            <a:extLst>
              <a:ext uri="{FF2B5EF4-FFF2-40B4-BE49-F238E27FC236}">
                <a16:creationId xmlns:a16="http://schemas.microsoft.com/office/drawing/2014/main" id="{D6B2F2BB-0CEC-4A9E-95F7-FE0E65A836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28993" y="2842982"/>
            <a:ext cx="1920669" cy="642725"/>
          </a:xfrm>
          <a:prstGeom prst="rect">
            <a:avLst/>
          </a:prstGeom>
          <a:noFill/>
          <a:extLst>
            <a:ext uri="{909E8E84-426E-40DD-AFC4-6F175D3DCCD1}">
              <a14:hiddenFill xmlns:a14="http://schemas.microsoft.com/office/drawing/2010/main">
                <a:solidFill>
                  <a:srgbClr val="FFFFFF"/>
                </a:solidFill>
              </a14:hiddenFill>
            </a:ext>
          </a:extLst>
        </p:spPr>
      </p:pic>
      <p:sp>
        <p:nvSpPr>
          <p:cNvPr id="288" name="TextBox 287">
            <a:extLst>
              <a:ext uri="{FF2B5EF4-FFF2-40B4-BE49-F238E27FC236}">
                <a16:creationId xmlns:a16="http://schemas.microsoft.com/office/drawing/2014/main" id="{F1FED6A6-0718-4075-8571-CE1E6564E9AA}"/>
              </a:ext>
            </a:extLst>
          </p:cNvPr>
          <p:cNvSpPr txBox="1"/>
          <p:nvPr/>
        </p:nvSpPr>
        <p:spPr>
          <a:xfrm>
            <a:off x="2703736" y="4118090"/>
            <a:ext cx="9108956" cy="25337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800" dirty="0">
                <a:solidFill>
                  <a:schemeClr val="tx1">
                    <a:lumMod val="65000"/>
                    <a:lumOff val="35000"/>
                  </a:schemeClr>
                </a:solidFill>
                <a:latin typeface="Segoe UI" panose="020B0502040204020203" pitchFamily="34" charset="0"/>
                <a:cs typeface="Segoe UI" panose="020B0502040204020203" pitchFamily="34" charset="0"/>
              </a:rPr>
              <a:t>E</a:t>
            </a:r>
            <a:r>
              <a:rPr lang="en-US" sz="1800" i="0" u="none" strike="noStrike" baseline="0" dirty="0">
                <a:solidFill>
                  <a:schemeClr val="tx1">
                    <a:lumMod val="65000"/>
                    <a:lumOff val="35000"/>
                  </a:schemeClr>
                </a:solidFill>
                <a:latin typeface="Segoe UI" panose="020B0502040204020203" pitchFamily="34" charset="0"/>
                <a:cs typeface="Segoe UI" panose="020B0502040204020203" pitchFamily="34" charset="0"/>
              </a:rPr>
              <a:t>njoy the </a:t>
            </a:r>
            <a:r>
              <a:rPr lang="en-US" sz="1800" b="1" i="0" u="none" strike="noStrike" baseline="0" dirty="0">
                <a:solidFill>
                  <a:schemeClr val="tx1">
                    <a:lumMod val="65000"/>
                    <a:lumOff val="35000"/>
                  </a:schemeClr>
                </a:solidFill>
                <a:latin typeface="Segoe UI" panose="020B0502040204020203" pitchFamily="34" charset="0"/>
                <a:cs typeface="Segoe UI" panose="020B0502040204020203" pitchFamily="34" charset="0"/>
              </a:rPr>
              <a:t>benefits of running containers </a:t>
            </a:r>
            <a:r>
              <a:rPr lang="en-US" sz="1800" i="0" u="none" strike="noStrike" baseline="0" dirty="0">
                <a:solidFill>
                  <a:schemeClr val="tx1">
                    <a:lumMod val="65000"/>
                    <a:lumOff val="35000"/>
                  </a:schemeClr>
                </a:solidFill>
                <a:latin typeface="Segoe UI" panose="020B0502040204020203" pitchFamily="34" charset="0"/>
                <a:cs typeface="Segoe UI" panose="020B0502040204020203" pitchFamily="34" charset="0"/>
              </a:rPr>
              <a:t>while leaving behind the concerns of </a:t>
            </a:r>
            <a:r>
              <a:rPr lang="en-US" sz="1800" b="1" i="0" u="none" strike="noStrike" baseline="0" dirty="0">
                <a:solidFill>
                  <a:schemeClr val="tx1">
                    <a:lumMod val="65000"/>
                    <a:lumOff val="35000"/>
                  </a:schemeClr>
                </a:solidFill>
                <a:latin typeface="Segoe UI" panose="020B0502040204020203" pitchFamily="34" charset="0"/>
                <a:cs typeface="Segoe UI" panose="020B0502040204020203" pitchFamily="34" charset="0"/>
              </a:rPr>
              <a:t>managing cloud infrastructure </a:t>
            </a:r>
            <a:r>
              <a:rPr lang="en-US" sz="1800" i="0" u="none" strike="noStrike" baseline="0" dirty="0">
                <a:solidFill>
                  <a:schemeClr val="tx1">
                    <a:lumMod val="65000"/>
                    <a:lumOff val="35000"/>
                  </a:schemeClr>
                </a:solidFill>
                <a:latin typeface="Segoe UI" panose="020B0502040204020203" pitchFamily="34" charset="0"/>
                <a:cs typeface="Segoe UI" panose="020B0502040204020203" pitchFamily="34" charset="0"/>
              </a:rPr>
              <a:t>and </a:t>
            </a:r>
            <a:r>
              <a:rPr lang="en-US" sz="1800" b="1" i="0" u="none" strike="noStrike" baseline="0" dirty="0">
                <a:solidFill>
                  <a:schemeClr val="tx1">
                    <a:lumMod val="65000"/>
                    <a:lumOff val="35000"/>
                  </a:schemeClr>
                </a:solidFill>
                <a:latin typeface="Segoe UI" panose="020B0502040204020203" pitchFamily="34" charset="0"/>
                <a:cs typeface="Segoe UI" panose="020B0502040204020203" pitchFamily="34" charset="0"/>
              </a:rPr>
              <a:t>complex container orchestrators</a:t>
            </a:r>
            <a:r>
              <a:rPr lang="en-US" sz="1800" i="0" u="none" strike="noStrike" baseline="0" dirty="0">
                <a:solidFill>
                  <a:schemeClr val="tx1">
                    <a:lumMod val="65000"/>
                    <a:lumOff val="35000"/>
                  </a:schemeClr>
                </a:solidFill>
                <a:latin typeface="Segoe UI" panose="020B0502040204020203" pitchFamily="34" charset="0"/>
                <a:cs typeface="Segoe UI" panose="020B0502040204020203" pitchFamily="34" charset="0"/>
              </a:rPr>
              <a:t>.</a:t>
            </a:r>
          </a:p>
          <a:p>
            <a:pPr marL="285750" indent="-285750">
              <a:lnSpc>
                <a:spcPct val="150000"/>
              </a:lnSpc>
              <a:buFont typeface="Arial" panose="020B0604020202020204" pitchFamily="34" charset="0"/>
              <a:buChar char="•"/>
            </a:pPr>
            <a:r>
              <a:rPr lang="en-US" sz="1800" b="1" i="0" u="none" strike="noStrike" baseline="0" dirty="0">
                <a:solidFill>
                  <a:schemeClr val="tx1">
                    <a:lumMod val="65000"/>
                    <a:lumOff val="35000"/>
                  </a:schemeClr>
                </a:solidFill>
                <a:latin typeface="Segoe UI" panose="020B0502040204020203" pitchFamily="34" charset="0"/>
                <a:cs typeface="Segoe UI" panose="020B0502040204020203" pitchFamily="34" charset="0"/>
              </a:rPr>
              <a:t>Serverless</a:t>
            </a:r>
            <a:r>
              <a:rPr lang="en-US" sz="1800" i="0" u="none" strike="noStrike" baseline="0" dirty="0">
                <a:solidFill>
                  <a:schemeClr val="tx1">
                    <a:lumMod val="65000"/>
                    <a:lumOff val="35000"/>
                  </a:schemeClr>
                </a:solidFill>
                <a:latin typeface="Segoe UI" panose="020B0502040204020203" pitchFamily="34" charset="0"/>
                <a:cs typeface="Segoe UI" panose="020B0502040204020203" pitchFamily="34" charset="0"/>
              </a:rPr>
              <a:t> (scale to zero support)</a:t>
            </a:r>
          </a:p>
          <a:p>
            <a:pPr marL="285750" indent="-285750">
              <a:lnSpc>
                <a:spcPct val="150000"/>
              </a:lnSpc>
              <a:buFont typeface="Arial" panose="020B0604020202020204" pitchFamily="34" charset="0"/>
              <a:buChar char="•"/>
            </a:pPr>
            <a:r>
              <a:rPr lang="en-US" sz="1800" b="1" i="0" u="none" strike="noStrike" baseline="0" dirty="0">
                <a:solidFill>
                  <a:schemeClr val="tx1">
                    <a:lumMod val="65000"/>
                    <a:lumOff val="35000"/>
                  </a:schemeClr>
                </a:solidFill>
                <a:latin typeface="Segoe UI" panose="020B0502040204020203" pitchFamily="34" charset="0"/>
                <a:cs typeface="Segoe UI" panose="020B0502040204020203" pitchFamily="34" charset="0"/>
              </a:rPr>
              <a:t>Scale</a:t>
            </a:r>
            <a:r>
              <a:rPr lang="en-US" sz="1800" i="0" u="none" strike="noStrike" baseline="0" dirty="0">
                <a:solidFill>
                  <a:schemeClr val="tx1">
                    <a:lumMod val="65000"/>
                    <a:lumOff val="35000"/>
                  </a:schemeClr>
                </a:solidFill>
                <a:latin typeface="Segoe UI" panose="020B0502040204020203" pitchFamily="34" charset="0"/>
                <a:cs typeface="Segoe UI" panose="020B0502040204020203" pitchFamily="34" charset="0"/>
              </a:rPr>
              <a:t> on HTTP requests, events, or run always-on background jobs</a:t>
            </a:r>
          </a:p>
          <a:p>
            <a:pPr marL="285750" indent="-285750">
              <a:lnSpc>
                <a:spcPct val="150000"/>
              </a:lnSpc>
              <a:buFont typeface="Arial" panose="020B0604020202020204" pitchFamily="34" charset="0"/>
              <a:buChar char="•"/>
            </a:pPr>
            <a:r>
              <a:rPr lang="en-US" sz="1800" b="1" dirty="0">
                <a:solidFill>
                  <a:schemeClr val="tx1">
                    <a:lumMod val="65000"/>
                    <a:lumOff val="35000"/>
                  </a:schemeClr>
                </a:solidFill>
                <a:latin typeface="Segoe UI" panose="020B0502040204020203" pitchFamily="34" charset="0"/>
                <a:cs typeface="Segoe UI" panose="020B0502040204020203" pitchFamily="34" charset="0"/>
              </a:rPr>
              <a:t>Automatic encryption </a:t>
            </a:r>
            <a:r>
              <a:rPr lang="en-US" sz="1800" dirty="0">
                <a:solidFill>
                  <a:schemeClr val="tx1">
                    <a:lumMod val="65000"/>
                    <a:lumOff val="35000"/>
                  </a:schemeClr>
                </a:solidFill>
                <a:latin typeface="Segoe UI" panose="020B0502040204020203" pitchFamily="34" charset="0"/>
                <a:cs typeface="Segoe UI" panose="020B0502040204020203" pitchFamily="34" charset="0"/>
              </a:rPr>
              <a:t>for ingress and service-to-service communications</a:t>
            </a:r>
          </a:p>
          <a:p>
            <a:pPr marL="285750" indent="-285750">
              <a:lnSpc>
                <a:spcPct val="150000"/>
              </a:lnSpc>
              <a:buFont typeface="Arial" panose="020B0604020202020204" pitchFamily="34" charset="0"/>
              <a:buChar char="•"/>
            </a:pPr>
            <a:r>
              <a:rPr lang="en-US" sz="1800" i="0" u="none" strike="noStrike" baseline="0" dirty="0">
                <a:solidFill>
                  <a:schemeClr val="tx1">
                    <a:lumMod val="65000"/>
                    <a:lumOff val="35000"/>
                  </a:schemeClr>
                </a:solidFill>
                <a:latin typeface="Segoe UI" panose="020B0502040204020203" pitchFamily="34" charset="0"/>
                <a:cs typeface="Segoe UI" panose="020B0502040204020203" pitchFamily="34" charset="0"/>
              </a:rPr>
              <a:t>Built on a foundation of AKS, KEDA, Dapr</a:t>
            </a:r>
            <a:r>
              <a:rPr lang="en-US" sz="1800" dirty="0">
                <a:solidFill>
                  <a:schemeClr val="tx1">
                    <a:lumMod val="65000"/>
                    <a:lumOff val="35000"/>
                  </a:schemeClr>
                </a:solidFill>
                <a:latin typeface="Segoe UI" panose="020B0502040204020203" pitchFamily="34" charset="0"/>
                <a:cs typeface="Segoe UI" panose="020B0502040204020203" pitchFamily="34" charset="0"/>
              </a:rPr>
              <a:t>, and Envoy</a:t>
            </a:r>
            <a:endParaRPr lang="en-US" sz="1800" i="0" u="none" strike="noStrike" baseline="0" dirty="0">
              <a:solidFill>
                <a:schemeClr val="tx1">
                  <a:lumMod val="65000"/>
                  <a:lumOff val="3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29700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Azure Kubernetes Service (AKS)</a:t>
            </a:r>
          </a:p>
        </p:txBody>
      </p:sp>
      <p:sp>
        <p:nvSpPr>
          <p:cNvPr id="215" name="TextBox 214">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Microsoft Hosted Kubernetes Service</a:t>
            </a:r>
          </a:p>
        </p:txBody>
      </p:sp>
      <p:sp>
        <p:nvSpPr>
          <p:cNvPr id="94" name="Rectangle 93">
            <a:extLst>
              <a:ext uri="{FF2B5EF4-FFF2-40B4-BE49-F238E27FC236}">
                <a16:creationId xmlns:a16="http://schemas.microsoft.com/office/drawing/2014/main" id="{C9A68FFD-FCB9-47CD-8A4F-ADD171026445}"/>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34">
            <a:extLst>
              <a:ext uri="{FF2B5EF4-FFF2-40B4-BE49-F238E27FC236}">
                <a16:creationId xmlns:a16="http://schemas.microsoft.com/office/drawing/2014/main" id="{505A3D9F-B2D5-4A73-A8EE-31AE0F20AC9E}"/>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accent1"/>
                </a:solidFill>
                <a:latin typeface="+mj-lt"/>
                <a:ea typeface="Segoe UI" charset="0"/>
                <a:cs typeface="Segoe UI" charset="0"/>
              </a:rPr>
              <a:t>Azure Kubernetes Service (AKS)</a:t>
            </a:r>
          </a:p>
        </p:txBody>
      </p: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r>
              <a:rPr lang="en-US" sz="1100" dirty="0">
                <a:solidFill>
                  <a:schemeClr val="bg1">
                    <a:lumMod val="65000"/>
                  </a:schemeClr>
                </a:solidFill>
                <a:latin typeface="Segoe UI"/>
                <a:cs typeface="Segoe UI" panose="020B0502040204020203" pitchFamily="34" charset="0"/>
              </a:rPr>
              <a:t>(Preview)</a:t>
            </a: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178" name="Group 177">
            <a:extLst>
              <a:ext uri="{FF2B5EF4-FFF2-40B4-BE49-F238E27FC236}">
                <a16:creationId xmlns:a16="http://schemas.microsoft.com/office/drawing/2014/main" id="{662CFE56-1C0A-4E22-8785-63CFF9CB095E}"/>
              </a:ext>
            </a:extLst>
          </p:cNvPr>
          <p:cNvGrpSpPr/>
          <p:nvPr/>
        </p:nvGrpSpPr>
        <p:grpSpPr>
          <a:xfrm>
            <a:off x="844748" y="5529782"/>
            <a:ext cx="410480" cy="396192"/>
            <a:chOff x="2368476" y="589018"/>
            <a:chExt cx="1012508" cy="977265"/>
          </a:xfrm>
        </p:grpSpPr>
        <p:sp>
          <p:nvSpPr>
            <p:cNvPr id="179" name="Freeform: Shape 178">
              <a:extLst>
                <a:ext uri="{FF2B5EF4-FFF2-40B4-BE49-F238E27FC236}">
                  <a16:creationId xmlns:a16="http://schemas.microsoft.com/office/drawing/2014/main" id="{16717ED7-E71E-45D3-8302-2EBF889004F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0" name="Freeform: Shape 179">
              <a:extLst>
                <a:ext uri="{FF2B5EF4-FFF2-40B4-BE49-F238E27FC236}">
                  <a16:creationId xmlns:a16="http://schemas.microsoft.com/office/drawing/2014/main" id="{A7EAEFDD-8E09-4F04-8733-7540E7498C5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1" name="Freeform: Shape 180">
              <a:extLst>
                <a:ext uri="{FF2B5EF4-FFF2-40B4-BE49-F238E27FC236}">
                  <a16:creationId xmlns:a16="http://schemas.microsoft.com/office/drawing/2014/main" id="{D4D79503-5A6B-4A90-93C9-8A30A699012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2" name="Freeform: Shape 181">
              <a:extLst>
                <a:ext uri="{FF2B5EF4-FFF2-40B4-BE49-F238E27FC236}">
                  <a16:creationId xmlns:a16="http://schemas.microsoft.com/office/drawing/2014/main" id="{CB352ADC-7DEC-4C7F-A69D-CC29A4C4AE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3" name="Freeform: Shape 182">
              <a:extLst>
                <a:ext uri="{FF2B5EF4-FFF2-40B4-BE49-F238E27FC236}">
                  <a16:creationId xmlns:a16="http://schemas.microsoft.com/office/drawing/2014/main" id="{7B55F789-0B6D-4C41-A9EA-33E6DFBB1ED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4" name="Freeform: Shape 183">
              <a:extLst>
                <a:ext uri="{FF2B5EF4-FFF2-40B4-BE49-F238E27FC236}">
                  <a16:creationId xmlns:a16="http://schemas.microsoft.com/office/drawing/2014/main" id="{399617BC-6869-4E69-B842-90090ABE1E8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5" name="Freeform: Shape 184">
              <a:extLst>
                <a:ext uri="{FF2B5EF4-FFF2-40B4-BE49-F238E27FC236}">
                  <a16:creationId xmlns:a16="http://schemas.microsoft.com/office/drawing/2014/main" id="{ED1C2CEA-0F67-4302-B4CD-650D23DAFA5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6" name="Freeform: Shape 185">
              <a:extLst>
                <a:ext uri="{FF2B5EF4-FFF2-40B4-BE49-F238E27FC236}">
                  <a16:creationId xmlns:a16="http://schemas.microsoft.com/office/drawing/2014/main" id="{CD4BD34A-75E5-49A7-A462-DBAC5DDB79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7" name="Freeform: Shape 186">
              <a:extLst>
                <a:ext uri="{FF2B5EF4-FFF2-40B4-BE49-F238E27FC236}">
                  <a16:creationId xmlns:a16="http://schemas.microsoft.com/office/drawing/2014/main" id="{A8002025-C981-419B-A439-3410BDD354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8" name="Freeform: Shape 187">
              <a:extLst>
                <a:ext uri="{FF2B5EF4-FFF2-40B4-BE49-F238E27FC236}">
                  <a16:creationId xmlns:a16="http://schemas.microsoft.com/office/drawing/2014/main" id="{1E5CEFD8-FFDA-40AE-9A8B-1D805D41F68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9" name="Freeform: Shape 188">
              <a:extLst>
                <a:ext uri="{FF2B5EF4-FFF2-40B4-BE49-F238E27FC236}">
                  <a16:creationId xmlns:a16="http://schemas.microsoft.com/office/drawing/2014/main" id="{4D57A6EA-2FE9-4ECA-8F43-10B25A981C4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0" name="Freeform: Shape 189">
              <a:extLst>
                <a:ext uri="{FF2B5EF4-FFF2-40B4-BE49-F238E27FC236}">
                  <a16:creationId xmlns:a16="http://schemas.microsoft.com/office/drawing/2014/main" id="{DBA5832C-C91E-4FFB-82C5-0647D2A3114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1" name="Freeform: Shape 190">
              <a:extLst>
                <a:ext uri="{FF2B5EF4-FFF2-40B4-BE49-F238E27FC236}">
                  <a16:creationId xmlns:a16="http://schemas.microsoft.com/office/drawing/2014/main" id="{3243F743-78F1-49BB-9A95-684D94AC327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2" name="Freeform: Shape 191">
              <a:extLst>
                <a:ext uri="{FF2B5EF4-FFF2-40B4-BE49-F238E27FC236}">
                  <a16:creationId xmlns:a16="http://schemas.microsoft.com/office/drawing/2014/main" id="{6DF44A91-8832-4165-A165-107E5083DB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3" name="Freeform: Shape 192">
              <a:extLst>
                <a:ext uri="{FF2B5EF4-FFF2-40B4-BE49-F238E27FC236}">
                  <a16:creationId xmlns:a16="http://schemas.microsoft.com/office/drawing/2014/main" id="{01348B36-FA1E-4B53-9338-F34E8DAD75A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4" name="Freeform: Shape 193">
              <a:extLst>
                <a:ext uri="{FF2B5EF4-FFF2-40B4-BE49-F238E27FC236}">
                  <a16:creationId xmlns:a16="http://schemas.microsoft.com/office/drawing/2014/main" id="{065F1A4A-1F68-4F1A-97E9-8E844E71B48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5" name="Freeform: Shape 194">
              <a:extLst>
                <a:ext uri="{FF2B5EF4-FFF2-40B4-BE49-F238E27FC236}">
                  <a16:creationId xmlns:a16="http://schemas.microsoft.com/office/drawing/2014/main" id="{8D5E37FC-758D-434B-A763-2BBC6854FCA9}"/>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6" name="Freeform: Shape 195">
              <a:extLst>
                <a:ext uri="{FF2B5EF4-FFF2-40B4-BE49-F238E27FC236}">
                  <a16:creationId xmlns:a16="http://schemas.microsoft.com/office/drawing/2014/main" id="{2CAE5429-8FBA-47FC-B096-8DA99E9B27F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7" name="Freeform: Shape 196">
              <a:extLst>
                <a:ext uri="{FF2B5EF4-FFF2-40B4-BE49-F238E27FC236}">
                  <a16:creationId xmlns:a16="http://schemas.microsoft.com/office/drawing/2014/main" id="{E8814F1B-8C59-492E-83E2-9A2C4F678B6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8" name="Freeform: Shape 197">
              <a:extLst>
                <a:ext uri="{FF2B5EF4-FFF2-40B4-BE49-F238E27FC236}">
                  <a16:creationId xmlns:a16="http://schemas.microsoft.com/office/drawing/2014/main" id="{79170382-C500-43CE-9A38-CA0ACA5A782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9" name="Freeform: Shape 198">
              <a:extLst>
                <a:ext uri="{FF2B5EF4-FFF2-40B4-BE49-F238E27FC236}">
                  <a16:creationId xmlns:a16="http://schemas.microsoft.com/office/drawing/2014/main" id="{3402B2B6-6D61-4962-AF80-3B20233FE4D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2" name="Picture 2" descr="Kubernetes (@kubernetesio) / Twitter">
            <a:extLst>
              <a:ext uri="{FF2B5EF4-FFF2-40B4-BE49-F238E27FC236}">
                <a16:creationId xmlns:a16="http://schemas.microsoft.com/office/drawing/2014/main" id="{CC6D51D8-D01B-4E05-886A-BB87AAE45F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3101" y="2084803"/>
            <a:ext cx="2600190" cy="2600190"/>
          </a:xfrm>
          <a:prstGeom prst="rect">
            <a:avLst/>
          </a:prstGeom>
          <a:noFill/>
          <a:extLst>
            <a:ext uri="{909E8E84-426E-40DD-AFC4-6F175D3DCCD1}">
              <a14:hiddenFill xmlns:a14="http://schemas.microsoft.com/office/drawing/2010/main">
                <a:solidFill>
                  <a:srgbClr val="FFFFFF"/>
                </a:solidFill>
              </a14:hiddenFill>
            </a:ext>
          </a:extLst>
        </p:spPr>
      </p:pic>
      <p:sp>
        <p:nvSpPr>
          <p:cNvPr id="201" name="TextBox 200">
            <a:extLst>
              <a:ext uri="{FF2B5EF4-FFF2-40B4-BE49-F238E27FC236}">
                <a16:creationId xmlns:a16="http://schemas.microsoft.com/office/drawing/2014/main" id="{C615CF69-BE44-421E-AC68-544A09EC0CFE}"/>
              </a:ext>
            </a:extLst>
          </p:cNvPr>
          <p:cNvSpPr txBox="1"/>
          <p:nvPr/>
        </p:nvSpPr>
        <p:spPr>
          <a:xfrm>
            <a:off x="4065859" y="4853328"/>
            <a:ext cx="9648131" cy="923330"/>
          </a:xfrm>
          <a:prstGeom prst="rect">
            <a:avLst/>
          </a:prstGeom>
          <a:noFill/>
          <a:effectLst/>
        </p:spPr>
        <p:txBody>
          <a:bodyPr wrap="square">
            <a:spAutoFit/>
          </a:bodyPr>
          <a:lstStyle/>
          <a:p>
            <a:r>
              <a:rPr lang="en-US" sz="5400" dirty="0">
                <a:effectLst/>
                <a:latin typeface="+mj-lt"/>
              </a:rPr>
              <a:t>What is Kubernetes?</a:t>
            </a:r>
            <a:endParaRPr lang="en-US" sz="4800" dirty="0">
              <a:effectLst/>
              <a:latin typeface="+mj-lt"/>
            </a:endParaRPr>
          </a:p>
        </p:txBody>
      </p:sp>
      <p:pic>
        <p:nvPicPr>
          <p:cNvPr id="3074" name="Picture 2" descr="See the source image">
            <a:extLst>
              <a:ext uri="{FF2B5EF4-FFF2-40B4-BE49-F238E27FC236}">
                <a16:creationId xmlns:a16="http://schemas.microsoft.com/office/drawing/2014/main" id="{EB4E8F66-9740-439C-A686-BC5C616D14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5850" y="2084803"/>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02" name="TextBox 201">
            <a:extLst>
              <a:ext uri="{FF2B5EF4-FFF2-40B4-BE49-F238E27FC236}">
                <a16:creationId xmlns:a16="http://schemas.microsoft.com/office/drawing/2014/main" id="{8B520978-4F65-4649-B728-8F5FE00BCCA7}"/>
              </a:ext>
            </a:extLst>
          </p:cNvPr>
          <p:cNvSpPr txBox="1"/>
          <p:nvPr/>
        </p:nvSpPr>
        <p:spPr>
          <a:xfrm>
            <a:off x="7146028" y="3147683"/>
            <a:ext cx="1197073" cy="769441"/>
          </a:xfrm>
          <a:prstGeom prst="rect">
            <a:avLst/>
          </a:prstGeom>
          <a:noFill/>
        </p:spPr>
        <p:txBody>
          <a:bodyPr wrap="square">
            <a:spAutoFit/>
          </a:bodyPr>
          <a:lstStyle/>
          <a:p>
            <a:r>
              <a:rPr lang="en-US" sz="4400" b="1" dirty="0">
                <a:latin typeface="+mj-lt"/>
              </a:rPr>
              <a:t>!=</a:t>
            </a:r>
          </a:p>
        </p:txBody>
      </p:sp>
    </p:spTree>
    <p:extLst>
      <p:ext uri="{BB962C8B-B14F-4D97-AF65-F5344CB8AC3E}">
        <p14:creationId xmlns:p14="http://schemas.microsoft.com/office/powerpoint/2010/main" val="1026768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Kubernetes</a:t>
            </a:r>
          </a:p>
        </p:txBody>
      </p:sp>
      <p:sp>
        <p:nvSpPr>
          <p:cNvPr id="215" name="TextBox 214">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The de-facto orchestrator</a:t>
            </a:r>
          </a:p>
        </p:txBody>
      </p:sp>
      <p:sp>
        <p:nvSpPr>
          <p:cNvPr id="94" name="Rectangle 93">
            <a:extLst>
              <a:ext uri="{FF2B5EF4-FFF2-40B4-BE49-F238E27FC236}">
                <a16:creationId xmlns:a16="http://schemas.microsoft.com/office/drawing/2014/main" id="{C9A68FFD-FCB9-47CD-8A4F-ADD171026445}"/>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34">
            <a:extLst>
              <a:ext uri="{FF2B5EF4-FFF2-40B4-BE49-F238E27FC236}">
                <a16:creationId xmlns:a16="http://schemas.microsoft.com/office/drawing/2014/main" id="{505A3D9F-B2D5-4A73-A8EE-31AE0F20AC9E}"/>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accent1"/>
                </a:solidFill>
                <a:latin typeface="+mj-lt"/>
                <a:ea typeface="Segoe UI" charset="0"/>
                <a:cs typeface="Segoe UI" charset="0"/>
              </a:rPr>
              <a:t>Azure Kubernetes Service (AKS)</a:t>
            </a:r>
          </a:p>
        </p:txBody>
      </p: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r>
              <a:rPr lang="en-US" sz="1100" dirty="0">
                <a:solidFill>
                  <a:schemeClr val="bg1">
                    <a:lumMod val="65000"/>
                  </a:schemeClr>
                </a:solidFill>
                <a:latin typeface="Segoe UI"/>
                <a:cs typeface="Segoe UI" panose="020B0502040204020203" pitchFamily="34" charset="0"/>
              </a:rPr>
              <a:t>(Preview)</a:t>
            </a: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178" name="Group 177">
            <a:extLst>
              <a:ext uri="{FF2B5EF4-FFF2-40B4-BE49-F238E27FC236}">
                <a16:creationId xmlns:a16="http://schemas.microsoft.com/office/drawing/2014/main" id="{662CFE56-1C0A-4E22-8785-63CFF9CB095E}"/>
              </a:ext>
            </a:extLst>
          </p:cNvPr>
          <p:cNvGrpSpPr/>
          <p:nvPr/>
        </p:nvGrpSpPr>
        <p:grpSpPr>
          <a:xfrm>
            <a:off x="844748" y="5529782"/>
            <a:ext cx="410480" cy="396192"/>
            <a:chOff x="2368476" y="589018"/>
            <a:chExt cx="1012508" cy="977265"/>
          </a:xfrm>
        </p:grpSpPr>
        <p:sp>
          <p:nvSpPr>
            <p:cNvPr id="179" name="Freeform: Shape 178">
              <a:extLst>
                <a:ext uri="{FF2B5EF4-FFF2-40B4-BE49-F238E27FC236}">
                  <a16:creationId xmlns:a16="http://schemas.microsoft.com/office/drawing/2014/main" id="{16717ED7-E71E-45D3-8302-2EBF889004F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0" name="Freeform: Shape 179">
              <a:extLst>
                <a:ext uri="{FF2B5EF4-FFF2-40B4-BE49-F238E27FC236}">
                  <a16:creationId xmlns:a16="http://schemas.microsoft.com/office/drawing/2014/main" id="{A7EAEFDD-8E09-4F04-8733-7540E7498C5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1" name="Freeform: Shape 180">
              <a:extLst>
                <a:ext uri="{FF2B5EF4-FFF2-40B4-BE49-F238E27FC236}">
                  <a16:creationId xmlns:a16="http://schemas.microsoft.com/office/drawing/2014/main" id="{D4D79503-5A6B-4A90-93C9-8A30A699012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2" name="Freeform: Shape 181">
              <a:extLst>
                <a:ext uri="{FF2B5EF4-FFF2-40B4-BE49-F238E27FC236}">
                  <a16:creationId xmlns:a16="http://schemas.microsoft.com/office/drawing/2014/main" id="{CB352ADC-7DEC-4C7F-A69D-CC29A4C4AE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3" name="Freeform: Shape 182">
              <a:extLst>
                <a:ext uri="{FF2B5EF4-FFF2-40B4-BE49-F238E27FC236}">
                  <a16:creationId xmlns:a16="http://schemas.microsoft.com/office/drawing/2014/main" id="{7B55F789-0B6D-4C41-A9EA-33E6DFBB1ED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4" name="Freeform: Shape 183">
              <a:extLst>
                <a:ext uri="{FF2B5EF4-FFF2-40B4-BE49-F238E27FC236}">
                  <a16:creationId xmlns:a16="http://schemas.microsoft.com/office/drawing/2014/main" id="{399617BC-6869-4E69-B842-90090ABE1E8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5" name="Freeform: Shape 184">
              <a:extLst>
                <a:ext uri="{FF2B5EF4-FFF2-40B4-BE49-F238E27FC236}">
                  <a16:creationId xmlns:a16="http://schemas.microsoft.com/office/drawing/2014/main" id="{ED1C2CEA-0F67-4302-B4CD-650D23DAFA5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6" name="Freeform: Shape 185">
              <a:extLst>
                <a:ext uri="{FF2B5EF4-FFF2-40B4-BE49-F238E27FC236}">
                  <a16:creationId xmlns:a16="http://schemas.microsoft.com/office/drawing/2014/main" id="{CD4BD34A-75E5-49A7-A462-DBAC5DDB79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7" name="Freeform: Shape 186">
              <a:extLst>
                <a:ext uri="{FF2B5EF4-FFF2-40B4-BE49-F238E27FC236}">
                  <a16:creationId xmlns:a16="http://schemas.microsoft.com/office/drawing/2014/main" id="{A8002025-C981-419B-A439-3410BDD354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8" name="Freeform: Shape 187">
              <a:extLst>
                <a:ext uri="{FF2B5EF4-FFF2-40B4-BE49-F238E27FC236}">
                  <a16:creationId xmlns:a16="http://schemas.microsoft.com/office/drawing/2014/main" id="{1E5CEFD8-FFDA-40AE-9A8B-1D805D41F68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9" name="Freeform: Shape 188">
              <a:extLst>
                <a:ext uri="{FF2B5EF4-FFF2-40B4-BE49-F238E27FC236}">
                  <a16:creationId xmlns:a16="http://schemas.microsoft.com/office/drawing/2014/main" id="{4D57A6EA-2FE9-4ECA-8F43-10B25A981C4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0" name="Freeform: Shape 189">
              <a:extLst>
                <a:ext uri="{FF2B5EF4-FFF2-40B4-BE49-F238E27FC236}">
                  <a16:creationId xmlns:a16="http://schemas.microsoft.com/office/drawing/2014/main" id="{DBA5832C-C91E-4FFB-82C5-0647D2A3114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1" name="Freeform: Shape 190">
              <a:extLst>
                <a:ext uri="{FF2B5EF4-FFF2-40B4-BE49-F238E27FC236}">
                  <a16:creationId xmlns:a16="http://schemas.microsoft.com/office/drawing/2014/main" id="{3243F743-78F1-49BB-9A95-684D94AC327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2" name="Freeform: Shape 191">
              <a:extLst>
                <a:ext uri="{FF2B5EF4-FFF2-40B4-BE49-F238E27FC236}">
                  <a16:creationId xmlns:a16="http://schemas.microsoft.com/office/drawing/2014/main" id="{6DF44A91-8832-4165-A165-107E5083DB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3" name="Freeform: Shape 192">
              <a:extLst>
                <a:ext uri="{FF2B5EF4-FFF2-40B4-BE49-F238E27FC236}">
                  <a16:creationId xmlns:a16="http://schemas.microsoft.com/office/drawing/2014/main" id="{01348B36-FA1E-4B53-9338-F34E8DAD75A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4" name="Freeform: Shape 193">
              <a:extLst>
                <a:ext uri="{FF2B5EF4-FFF2-40B4-BE49-F238E27FC236}">
                  <a16:creationId xmlns:a16="http://schemas.microsoft.com/office/drawing/2014/main" id="{065F1A4A-1F68-4F1A-97E9-8E844E71B48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5" name="Freeform: Shape 194">
              <a:extLst>
                <a:ext uri="{FF2B5EF4-FFF2-40B4-BE49-F238E27FC236}">
                  <a16:creationId xmlns:a16="http://schemas.microsoft.com/office/drawing/2014/main" id="{8D5E37FC-758D-434B-A763-2BBC6854FCA9}"/>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6" name="Freeform: Shape 195">
              <a:extLst>
                <a:ext uri="{FF2B5EF4-FFF2-40B4-BE49-F238E27FC236}">
                  <a16:creationId xmlns:a16="http://schemas.microsoft.com/office/drawing/2014/main" id="{2CAE5429-8FBA-47FC-B096-8DA99E9B27F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7" name="Freeform: Shape 196">
              <a:extLst>
                <a:ext uri="{FF2B5EF4-FFF2-40B4-BE49-F238E27FC236}">
                  <a16:creationId xmlns:a16="http://schemas.microsoft.com/office/drawing/2014/main" id="{E8814F1B-8C59-492E-83E2-9A2C4F678B6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8" name="Freeform: Shape 197">
              <a:extLst>
                <a:ext uri="{FF2B5EF4-FFF2-40B4-BE49-F238E27FC236}">
                  <a16:creationId xmlns:a16="http://schemas.microsoft.com/office/drawing/2014/main" id="{79170382-C500-43CE-9A38-CA0ACA5A782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9" name="Freeform: Shape 198">
              <a:extLst>
                <a:ext uri="{FF2B5EF4-FFF2-40B4-BE49-F238E27FC236}">
                  <a16:creationId xmlns:a16="http://schemas.microsoft.com/office/drawing/2014/main" id="{3402B2B6-6D61-4962-AF80-3B20233FE4D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62" name="Group 61">
            <a:extLst>
              <a:ext uri="{FF2B5EF4-FFF2-40B4-BE49-F238E27FC236}">
                <a16:creationId xmlns:a16="http://schemas.microsoft.com/office/drawing/2014/main" id="{20E6B455-F873-49A5-B43E-DC8BF2F73898}"/>
              </a:ext>
            </a:extLst>
          </p:cNvPr>
          <p:cNvGrpSpPr/>
          <p:nvPr/>
        </p:nvGrpSpPr>
        <p:grpSpPr>
          <a:xfrm>
            <a:off x="6338004" y="1923824"/>
            <a:ext cx="1878319" cy="1845152"/>
            <a:chOff x="5189537" y="1921279"/>
            <a:chExt cx="2057401" cy="2057401"/>
          </a:xfrm>
        </p:grpSpPr>
        <p:sp>
          <p:nvSpPr>
            <p:cNvPr id="63" name="Oval 62">
              <a:extLst>
                <a:ext uri="{FF2B5EF4-FFF2-40B4-BE49-F238E27FC236}">
                  <a16:creationId xmlns:a16="http://schemas.microsoft.com/office/drawing/2014/main" id="{533EE0AF-B6F0-4D8F-A3D3-340B574EDA30}"/>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78347CF6-7309-42E9-B47F-BED813538DC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65" name="Group 64">
            <a:extLst>
              <a:ext uri="{FF2B5EF4-FFF2-40B4-BE49-F238E27FC236}">
                <a16:creationId xmlns:a16="http://schemas.microsoft.com/office/drawing/2014/main" id="{AF1261B0-366E-4985-B367-07C611FCBEA7}"/>
              </a:ext>
            </a:extLst>
          </p:cNvPr>
          <p:cNvGrpSpPr/>
          <p:nvPr/>
        </p:nvGrpSpPr>
        <p:grpSpPr>
          <a:xfrm>
            <a:off x="3716514" y="4103964"/>
            <a:ext cx="7167558" cy="131756"/>
            <a:chOff x="2292775" y="4770807"/>
            <a:chExt cx="7850923" cy="146912"/>
          </a:xfrm>
        </p:grpSpPr>
        <p:sp>
          <p:nvSpPr>
            <p:cNvPr id="67" name="Oval 66">
              <a:extLst>
                <a:ext uri="{FF2B5EF4-FFF2-40B4-BE49-F238E27FC236}">
                  <a16:creationId xmlns:a16="http://schemas.microsoft.com/office/drawing/2014/main" id="{95EAD42C-3A87-4AA4-87F4-94CB89B5773F}"/>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68" name="Oval 67">
              <a:extLst>
                <a:ext uri="{FF2B5EF4-FFF2-40B4-BE49-F238E27FC236}">
                  <a16:creationId xmlns:a16="http://schemas.microsoft.com/office/drawing/2014/main" id="{2E6D5A74-C9EA-47B6-9239-386EBB092813}"/>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69" name="Oval 68">
              <a:extLst>
                <a:ext uri="{FF2B5EF4-FFF2-40B4-BE49-F238E27FC236}">
                  <a16:creationId xmlns:a16="http://schemas.microsoft.com/office/drawing/2014/main" id="{FABC774D-1C77-4FE7-9B9E-6158E6F4E558}"/>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70" name="Straight Connector 69">
              <a:extLst>
                <a:ext uri="{FF2B5EF4-FFF2-40B4-BE49-F238E27FC236}">
                  <a16:creationId xmlns:a16="http://schemas.microsoft.com/office/drawing/2014/main" id="{C9C3542D-17E5-4629-AD0A-11E9B5C8BAEF}"/>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0C243A-2588-4F55-9111-C702EE0AF2D5}"/>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AFC66BD8-3ABD-47D8-8970-5453ED354B87}"/>
              </a:ext>
            </a:extLst>
          </p:cNvPr>
          <p:cNvSpPr txBox="1"/>
          <p:nvPr/>
        </p:nvSpPr>
        <p:spPr>
          <a:xfrm>
            <a:off x="9287267" y="4335333"/>
            <a:ext cx="3161085" cy="1988194"/>
          </a:xfrm>
          <a:prstGeom prst="rect">
            <a:avLst/>
          </a:prstGeom>
          <a:noFill/>
        </p:spPr>
        <p:txBody>
          <a:bodyPr wrap="square" lIns="146283" tIns="146283" rIns="146283" bIns="146283" rtlCol="0">
            <a:spAutoFit/>
          </a:body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Self-healing </a:t>
            </a:r>
          </a:p>
          <a:p>
            <a:pPr algn="ctr" defTabSz="932563">
              <a:spcAft>
                <a:spcPts val="600"/>
              </a:spcAft>
              <a:defRPr/>
            </a:pPr>
            <a:r>
              <a:rPr lang="en-US" dirty="0">
                <a:solidFill>
                  <a:srgbClr val="1A1A1A"/>
                </a:solidFill>
                <a:latin typeface="Segoe UI"/>
                <a:cs typeface="Segoe UI Semibold" panose="020B0702040204020203" pitchFamily="34" charset="0"/>
              </a:rPr>
              <a:t>Auto-placement</a:t>
            </a:r>
          </a:p>
          <a:p>
            <a:pPr algn="ctr" defTabSz="932563">
              <a:spcAft>
                <a:spcPts val="600"/>
              </a:spcAft>
              <a:defRPr/>
            </a:pPr>
            <a:r>
              <a:rPr lang="en-US" dirty="0">
                <a:solidFill>
                  <a:srgbClr val="1A1A1A"/>
                </a:solidFill>
                <a:latin typeface="Segoe UI"/>
                <a:cs typeface="Segoe UI Semibold" panose="020B0702040204020203" pitchFamily="34" charset="0"/>
              </a:rPr>
              <a:t>auto-restart</a:t>
            </a:r>
          </a:p>
          <a:p>
            <a:pPr algn="ctr" defTabSz="932563">
              <a:spcAft>
                <a:spcPts val="600"/>
              </a:spcAft>
              <a:defRPr/>
            </a:pPr>
            <a:r>
              <a:rPr lang="en-US" dirty="0">
                <a:solidFill>
                  <a:srgbClr val="1A1A1A"/>
                </a:solidFill>
                <a:latin typeface="Segoe UI"/>
                <a:cs typeface="Segoe UI Semibold" panose="020B0702040204020203" pitchFamily="34" charset="0"/>
              </a:rPr>
              <a:t> auto-replication</a:t>
            </a:r>
          </a:p>
          <a:p>
            <a:pPr algn="ctr" defTabSz="932563">
              <a:spcAft>
                <a:spcPts val="600"/>
              </a:spcAft>
              <a:defRPr/>
            </a:pPr>
            <a:r>
              <a:rPr lang="en-US" dirty="0">
                <a:solidFill>
                  <a:srgbClr val="1A1A1A"/>
                </a:solidFill>
                <a:latin typeface="Segoe UI"/>
                <a:cs typeface="Segoe UI Semibold" panose="020B0702040204020203" pitchFamily="34" charset="0"/>
              </a:rPr>
              <a:t> auto-scaling</a:t>
            </a:r>
          </a:p>
        </p:txBody>
      </p:sp>
      <p:cxnSp>
        <p:nvCxnSpPr>
          <p:cNvPr id="73" name="Straight Connector 72">
            <a:extLst>
              <a:ext uri="{FF2B5EF4-FFF2-40B4-BE49-F238E27FC236}">
                <a16:creationId xmlns:a16="http://schemas.microsoft.com/office/drawing/2014/main" id="{0036EB35-FA2F-434E-9FC3-071C417F299A}"/>
              </a:ext>
            </a:extLst>
          </p:cNvPr>
          <p:cNvCxnSpPr>
            <a:cxnSpLocks/>
          </p:cNvCxnSpPr>
          <p:nvPr/>
        </p:nvCxnSpPr>
        <p:spPr>
          <a:xfrm>
            <a:off x="7295676" y="3889683"/>
            <a:ext cx="0" cy="709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E7B848E-0C09-43AB-A4C3-F8B950927F87}"/>
              </a:ext>
            </a:extLst>
          </p:cNvPr>
          <p:cNvSpPr txBox="1"/>
          <p:nvPr/>
        </p:nvSpPr>
        <p:spPr>
          <a:xfrm>
            <a:off x="2499612" y="4385820"/>
            <a:ext cx="2584024" cy="1988194"/>
          </a:xfrm>
          <a:prstGeom prst="rect">
            <a:avLst/>
          </a:prstGeom>
          <a:noFill/>
        </p:spPr>
        <p:txBody>
          <a:bodyPr wrap="square" lIns="146283" tIns="146283" rIns="146283" bIns="146283" rtlCol="0">
            <a:spAutoFit/>
          </a:body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Portable</a:t>
            </a:r>
            <a:r>
              <a:rPr lang="en-US" dirty="0">
                <a:solidFill>
                  <a:srgbClr val="1A1A1A"/>
                </a:solidFill>
                <a:latin typeface="Segoe UI Semibold" panose="020B0702040204020203" pitchFamily="34" charset="0"/>
                <a:cs typeface="Segoe UI Semibold" panose="020B0702040204020203" pitchFamily="34" charset="0"/>
              </a:rPr>
              <a:t> </a:t>
            </a:r>
          </a:p>
          <a:p>
            <a:pPr algn="ctr" defTabSz="932563">
              <a:spcAft>
                <a:spcPts val="600"/>
              </a:spcAft>
              <a:defRPr/>
            </a:pPr>
            <a:r>
              <a:rPr lang="en-US" dirty="0">
                <a:solidFill>
                  <a:srgbClr val="1A1A1A"/>
                </a:solidFill>
                <a:latin typeface="Segoe UI"/>
                <a:cs typeface="Segoe UI Semibold" panose="020B0702040204020203" pitchFamily="34" charset="0"/>
              </a:rPr>
              <a:t>Public</a:t>
            </a:r>
          </a:p>
          <a:p>
            <a:pPr algn="ctr" defTabSz="932563">
              <a:spcAft>
                <a:spcPts val="600"/>
              </a:spcAft>
              <a:defRPr/>
            </a:pPr>
            <a:r>
              <a:rPr lang="en-US" dirty="0">
                <a:solidFill>
                  <a:srgbClr val="1A1A1A"/>
                </a:solidFill>
                <a:latin typeface="Segoe UI"/>
                <a:cs typeface="Segoe UI Semibold" panose="020B0702040204020203" pitchFamily="34" charset="0"/>
              </a:rPr>
              <a:t>Private</a:t>
            </a:r>
          </a:p>
          <a:p>
            <a:pPr algn="ctr" defTabSz="932563">
              <a:spcAft>
                <a:spcPts val="600"/>
              </a:spcAft>
              <a:defRPr/>
            </a:pPr>
            <a:r>
              <a:rPr lang="en-US" dirty="0">
                <a:solidFill>
                  <a:srgbClr val="1A1A1A"/>
                </a:solidFill>
                <a:latin typeface="Segoe UI"/>
                <a:cs typeface="Segoe UI Semibold" panose="020B0702040204020203" pitchFamily="34" charset="0"/>
              </a:rPr>
              <a:t>Hybrid</a:t>
            </a:r>
          </a:p>
          <a:p>
            <a:pPr algn="ctr" defTabSz="932563">
              <a:spcAft>
                <a:spcPts val="600"/>
              </a:spcAft>
              <a:defRPr/>
            </a:pPr>
            <a:r>
              <a:rPr lang="en-US" dirty="0">
                <a:solidFill>
                  <a:srgbClr val="1A1A1A"/>
                </a:solidFill>
                <a:latin typeface="Segoe UI"/>
                <a:cs typeface="Segoe UI Semibold" panose="020B0702040204020203" pitchFamily="34" charset="0"/>
              </a:rPr>
              <a:t>multi-cloud</a:t>
            </a:r>
          </a:p>
        </p:txBody>
      </p:sp>
      <p:sp>
        <p:nvSpPr>
          <p:cNvPr id="75" name="TextBox 74">
            <a:extLst>
              <a:ext uri="{FF2B5EF4-FFF2-40B4-BE49-F238E27FC236}">
                <a16:creationId xmlns:a16="http://schemas.microsoft.com/office/drawing/2014/main" id="{39384D4F-28F7-4470-9299-0FC797C42BF8}"/>
              </a:ext>
            </a:extLst>
          </p:cNvPr>
          <p:cNvSpPr txBox="1"/>
          <p:nvPr/>
        </p:nvSpPr>
        <p:spPr>
          <a:xfrm>
            <a:off x="5985150" y="4360733"/>
            <a:ext cx="2584023" cy="1988194"/>
          </a:xfrm>
          <a:prstGeom prst="rect">
            <a:avLst/>
          </a:prstGeom>
          <a:noFill/>
        </p:spPr>
        <p:txBody>
          <a:bodyPr wrap="square" lIns="146283" tIns="146283" rIns="146283" bIns="146283" rtlCol="0">
            <a:spAutoFit/>
          </a:body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Extensible</a:t>
            </a:r>
            <a:r>
              <a:rPr lang="en-US" dirty="0">
                <a:solidFill>
                  <a:srgbClr val="1A1A1A"/>
                </a:solidFill>
                <a:latin typeface="Segoe UI Semibold" panose="020B0702040204020203" pitchFamily="34" charset="0"/>
                <a:cs typeface="Segoe UI Semibold" panose="020B0702040204020203" pitchFamily="34" charset="0"/>
              </a:rPr>
              <a:t> </a:t>
            </a:r>
          </a:p>
          <a:p>
            <a:pPr algn="ctr" defTabSz="932563">
              <a:spcAft>
                <a:spcPts val="600"/>
              </a:spcAft>
              <a:defRPr/>
            </a:pPr>
            <a:r>
              <a:rPr lang="en-US" dirty="0">
                <a:solidFill>
                  <a:srgbClr val="1A1A1A"/>
                </a:solidFill>
                <a:latin typeface="Segoe UI"/>
                <a:cs typeface="Segoe UI Semibold" panose="020B0702040204020203" pitchFamily="34" charset="0"/>
              </a:rPr>
              <a:t>Modular</a:t>
            </a:r>
          </a:p>
          <a:p>
            <a:pPr algn="ctr" defTabSz="932563">
              <a:spcAft>
                <a:spcPts val="600"/>
              </a:spcAft>
              <a:defRPr/>
            </a:pPr>
            <a:r>
              <a:rPr lang="en-US" dirty="0">
                <a:solidFill>
                  <a:srgbClr val="1A1A1A"/>
                </a:solidFill>
                <a:latin typeface="Segoe UI"/>
                <a:cs typeface="Segoe UI Semibold" panose="020B0702040204020203" pitchFamily="34" charset="0"/>
              </a:rPr>
              <a:t> pluggable</a:t>
            </a:r>
          </a:p>
          <a:p>
            <a:pPr algn="ctr" defTabSz="932563">
              <a:spcAft>
                <a:spcPts val="600"/>
              </a:spcAft>
              <a:defRPr/>
            </a:pPr>
            <a:r>
              <a:rPr lang="en-US" dirty="0">
                <a:solidFill>
                  <a:srgbClr val="1A1A1A"/>
                </a:solidFill>
                <a:latin typeface="Segoe UI"/>
                <a:cs typeface="Segoe UI Semibold" panose="020B0702040204020203" pitchFamily="34" charset="0"/>
              </a:rPr>
              <a:t>Hookable</a:t>
            </a:r>
          </a:p>
          <a:p>
            <a:pPr algn="ctr" defTabSz="932563">
              <a:spcAft>
                <a:spcPts val="600"/>
              </a:spcAft>
              <a:defRPr/>
            </a:pPr>
            <a:r>
              <a:rPr lang="en-US" dirty="0">
                <a:solidFill>
                  <a:srgbClr val="1A1A1A"/>
                </a:solidFill>
                <a:latin typeface="Segoe UI"/>
                <a:cs typeface="Segoe UI Semibold" panose="020B0702040204020203" pitchFamily="34" charset="0"/>
              </a:rPr>
              <a:t>composable</a:t>
            </a:r>
          </a:p>
        </p:txBody>
      </p:sp>
    </p:spTree>
    <p:extLst>
      <p:ext uri="{BB962C8B-B14F-4D97-AF65-F5344CB8AC3E}">
        <p14:creationId xmlns:p14="http://schemas.microsoft.com/office/powerpoint/2010/main" val="560970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barn(outVertical)">
                                      <p:cBhvr>
                                        <p:cTn id="17" dur="10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p:cTn id="22" dur="500" fill="hold"/>
                                        <p:tgtEl>
                                          <p:spTgt spid="74"/>
                                        </p:tgtEl>
                                        <p:attrNameLst>
                                          <p:attrName>ppt_w</p:attrName>
                                        </p:attrNameLst>
                                      </p:cBhvr>
                                      <p:tavLst>
                                        <p:tav tm="0">
                                          <p:val>
                                            <p:fltVal val="0"/>
                                          </p:val>
                                        </p:tav>
                                        <p:tav tm="100000">
                                          <p:val>
                                            <p:strVal val="#ppt_w"/>
                                          </p:val>
                                        </p:tav>
                                      </p:tavLst>
                                    </p:anim>
                                    <p:anim calcmode="lin" valueType="num">
                                      <p:cBhvr>
                                        <p:cTn id="23" dur="500" fill="hold"/>
                                        <p:tgtEl>
                                          <p:spTgt spid="74"/>
                                        </p:tgtEl>
                                        <p:attrNameLst>
                                          <p:attrName>ppt_h</p:attrName>
                                        </p:attrNameLst>
                                      </p:cBhvr>
                                      <p:tavLst>
                                        <p:tav tm="0">
                                          <p:val>
                                            <p:fltVal val="0"/>
                                          </p:val>
                                        </p:tav>
                                        <p:tav tm="100000">
                                          <p:val>
                                            <p:strVal val="#ppt_h"/>
                                          </p:val>
                                        </p:tav>
                                      </p:tavLst>
                                    </p:anim>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75"/>
                                        </p:tgtEl>
                                        <p:attrNameLst>
                                          <p:attrName>style.visibility</p:attrName>
                                        </p:attrNameLst>
                                      </p:cBhvr>
                                      <p:to>
                                        <p:strVal val="visible"/>
                                      </p:to>
                                    </p:set>
                                    <p:anim calcmode="lin" valueType="num">
                                      <p:cBhvr>
                                        <p:cTn id="29" dur="500" fill="hold"/>
                                        <p:tgtEl>
                                          <p:spTgt spid="75"/>
                                        </p:tgtEl>
                                        <p:attrNameLst>
                                          <p:attrName>ppt_w</p:attrName>
                                        </p:attrNameLst>
                                      </p:cBhvr>
                                      <p:tavLst>
                                        <p:tav tm="0">
                                          <p:val>
                                            <p:fltVal val="0"/>
                                          </p:val>
                                        </p:tav>
                                        <p:tav tm="100000">
                                          <p:val>
                                            <p:strVal val="#ppt_w"/>
                                          </p:val>
                                        </p:tav>
                                      </p:tavLst>
                                    </p:anim>
                                    <p:anim calcmode="lin" valueType="num">
                                      <p:cBhvr>
                                        <p:cTn id="30" dur="500" fill="hold"/>
                                        <p:tgtEl>
                                          <p:spTgt spid="75"/>
                                        </p:tgtEl>
                                        <p:attrNameLst>
                                          <p:attrName>ppt_h</p:attrName>
                                        </p:attrNameLst>
                                      </p:cBhvr>
                                      <p:tavLst>
                                        <p:tav tm="0">
                                          <p:val>
                                            <p:fltVal val="0"/>
                                          </p:val>
                                        </p:tav>
                                        <p:tav tm="100000">
                                          <p:val>
                                            <p:strVal val="#ppt_h"/>
                                          </p:val>
                                        </p:tav>
                                      </p:tavLst>
                                    </p:anim>
                                    <p:animEffect transition="in" filter="fade">
                                      <p:cBhvr>
                                        <p:cTn id="31" dur="500"/>
                                        <p:tgtEl>
                                          <p:spTgt spid="75"/>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72"/>
                                        </p:tgtEl>
                                        <p:attrNameLst>
                                          <p:attrName>style.visibility</p:attrName>
                                        </p:attrNameLst>
                                      </p:cBhvr>
                                      <p:to>
                                        <p:strVal val="visible"/>
                                      </p:to>
                                    </p:set>
                                    <p:anim calcmode="lin" valueType="num">
                                      <p:cBhvr>
                                        <p:cTn id="36" dur="500" fill="hold"/>
                                        <p:tgtEl>
                                          <p:spTgt spid="72"/>
                                        </p:tgtEl>
                                        <p:attrNameLst>
                                          <p:attrName>ppt_w</p:attrName>
                                        </p:attrNameLst>
                                      </p:cBhvr>
                                      <p:tavLst>
                                        <p:tav tm="0">
                                          <p:val>
                                            <p:fltVal val="0"/>
                                          </p:val>
                                        </p:tav>
                                        <p:tav tm="100000">
                                          <p:val>
                                            <p:strVal val="#ppt_w"/>
                                          </p:val>
                                        </p:tav>
                                      </p:tavLst>
                                    </p:anim>
                                    <p:anim calcmode="lin" valueType="num">
                                      <p:cBhvr>
                                        <p:cTn id="37" dur="500" fill="hold"/>
                                        <p:tgtEl>
                                          <p:spTgt spid="72"/>
                                        </p:tgtEl>
                                        <p:attrNameLst>
                                          <p:attrName>ppt_h</p:attrName>
                                        </p:attrNameLst>
                                      </p:cBhvr>
                                      <p:tavLst>
                                        <p:tav tm="0">
                                          <p:val>
                                            <p:fltVal val="0"/>
                                          </p:val>
                                        </p:tav>
                                        <p:tav tm="100000">
                                          <p:val>
                                            <p:strVal val="#ppt_h"/>
                                          </p:val>
                                        </p:tav>
                                      </p:tavLst>
                                    </p:anim>
                                    <p:animEffect transition="in" filter="fade">
                                      <p:cBhvr>
                                        <p:cTn id="3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4" grpId="0"/>
      <p:bldP spid="7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Kubernetes</a:t>
            </a:r>
          </a:p>
        </p:txBody>
      </p:sp>
      <p:sp>
        <p:nvSpPr>
          <p:cNvPr id="215" name="TextBox 214">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Empowering you to do more</a:t>
            </a:r>
          </a:p>
        </p:txBody>
      </p:sp>
      <p:sp>
        <p:nvSpPr>
          <p:cNvPr id="94" name="Rectangle 93">
            <a:extLst>
              <a:ext uri="{FF2B5EF4-FFF2-40B4-BE49-F238E27FC236}">
                <a16:creationId xmlns:a16="http://schemas.microsoft.com/office/drawing/2014/main" id="{C9A68FFD-FCB9-47CD-8A4F-ADD171026445}"/>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34">
            <a:extLst>
              <a:ext uri="{FF2B5EF4-FFF2-40B4-BE49-F238E27FC236}">
                <a16:creationId xmlns:a16="http://schemas.microsoft.com/office/drawing/2014/main" id="{505A3D9F-B2D5-4A73-A8EE-31AE0F20AC9E}"/>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accent1"/>
                </a:solidFill>
                <a:latin typeface="+mj-lt"/>
                <a:ea typeface="Segoe UI" charset="0"/>
                <a:cs typeface="Segoe UI" charset="0"/>
              </a:rPr>
              <a:t>Azure Kubernetes Service (AKS)</a:t>
            </a:r>
          </a:p>
        </p:txBody>
      </p: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r>
              <a:rPr lang="en-US" sz="1100" dirty="0">
                <a:solidFill>
                  <a:schemeClr val="bg1">
                    <a:lumMod val="65000"/>
                  </a:schemeClr>
                </a:solidFill>
                <a:latin typeface="Segoe UI"/>
                <a:cs typeface="Segoe UI" panose="020B0502040204020203" pitchFamily="34" charset="0"/>
              </a:rPr>
              <a:t>(Preview)</a:t>
            </a: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178" name="Group 177">
            <a:extLst>
              <a:ext uri="{FF2B5EF4-FFF2-40B4-BE49-F238E27FC236}">
                <a16:creationId xmlns:a16="http://schemas.microsoft.com/office/drawing/2014/main" id="{662CFE56-1C0A-4E22-8785-63CFF9CB095E}"/>
              </a:ext>
            </a:extLst>
          </p:cNvPr>
          <p:cNvGrpSpPr/>
          <p:nvPr/>
        </p:nvGrpSpPr>
        <p:grpSpPr>
          <a:xfrm>
            <a:off x="844748" y="5529782"/>
            <a:ext cx="410480" cy="396192"/>
            <a:chOff x="2368476" y="589018"/>
            <a:chExt cx="1012508" cy="977265"/>
          </a:xfrm>
        </p:grpSpPr>
        <p:sp>
          <p:nvSpPr>
            <p:cNvPr id="179" name="Freeform: Shape 178">
              <a:extLst>
                <a:ext uri="{FF2B5EF4-FFF2-40B4-BE49-F238E27FC236}">
                  <a16:creationId xmlns:a16="http://schemas.microsoft.com/office/drawing/2014/main" id="{16717ED7-E71E-45D3-8302-2EBF889004F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0" name="Freeform: Shape 179">
              <a:extLst>
                <a:ext uri="{FF2B5EF4-FFF2-40B4-BE49-F238E27FC236}">
                  <a16:creationId xmlns:a16="http://schemas.microsoft.com/office/drawing/2014/main" id="{A7EAEFDD-8E09-4F04-8733-7540E7498C5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1" name="Freeform: Shape 180">
              <a:extLst>
                <a:ext uri="{FF2B5EF4-FFF2-40B4-BE49-F238E27FC236}">
                  <a16:creationId xmlns:a16="http://schemas.microsoft.com/office/drawing/2014/main" id="{D4D79503-5A6B-4A90-93C9-8A30A699012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2" name="Freeform: Shape 181">
              <a:extLst>
                <a:ext uri="{FF2B5EF4-FFF2-40B4-BE49-F238E27FC236}">
                  <a16:creationId xmlns:a16="http://schemas.microsoft.com/office/drawing/2014/main" id="{CB352ADC-7DEC-4C7F-A69D-CC29A4C4AE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3" name="Freeform: Shape 182">
              <a:extLst>
                <a:ext uri="{FF2B5EF4-FFF2-40B4-BE49-F238E27FC236}">
                  <a16:creationId xmlns:a16="http://schemas.microsoft.com/office/drawing/2014/main" id="{7B55F789-0B6D-4C41-A9EA-33E6DFBB1ED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4" name="Freeform: Shape 183">
              <a:extLst>
                <a:ext uri="{FF2B5EF4-FFF2-40B4-BE49-F238E27FC236}">
                  <a16:creationId xmlns:a16="http://schemas.microsoft.com/office/drawing/2014/main" id="{399617BC-6869-4E69-B842-90090ABE1E8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5" name="Freeform: Shape 184">
              <a:extLst>
                <a:ext uri="{FF2B5EF4-FFF2-40B4-BE49-F238E27FC236}">
                  <a16:creationId xmlns:a16="http://schemas.microsoft.com/office/drawing/2014/main" id="{ED1C2CEA-0F67-4302-B4CD-650D23DAFA5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6" name="Freeform: Shape 185">
              <a:extLst>
                <a:ext uri="{FF2B5EF4-FFF2-40B4-BE49-F238E27FC236}">
                  <a16:creationId xmlns:a16="http://schemas.microsoft.com/office/drawing/2014/main" id="{CD4BD34A-75E5-49A7-A462-DBAC5DDB79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7" name="Freeform: Shape 186">
              <a:extLst>
                <a:ext uri="{FF2B5EF4-FFF2-40B4-BE49-F238E27FC236}">
                  <a16:creationId xmlns:a16="http://schemas.microsoft.com/office/drawing/2014/main" id="{A8002025-C981-419B-A439-3410BDD354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8" name="Freeform: Shape 187">
              <a:extLst>
                <a:ext uri="{FF2B5EF4-FFF2-40B4-BE49-F238E27FC236}">
                  <a16:creationId xmlns:a16="http://schemas.microsoft.com/office/drawing/2014/main" id="{1E5CEFD8-FFDA-40AE-9A8B-1D805D41F68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9" name="Freeform: Shape 188">
              <a:extLst>
                <a:ext uri="{FF2B5EF4-FFF2-40B4-BE49-F238E27FC236}">
                  <a16:creationId xmlns:a16="http://schemas.microsoft.com/office/drawing/2014/main" id="{4D57A6EA-2FE9-4ECA-8F43-10B25A981C4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0" name="Freeform: Shape 189">
              <a:extLst>
                <a:ext uri="{FF2B5EF4-FFF2-40B4-BE49-F238E27FC236}">
                  <a16:creationId xmlns:a16="http://schemas.microsoft.com/office/drawing/2014/main" id="{DBA5832C-C91E-4FFB-82C5-0647D2A3114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1" name="Freeform: Shape 190">
              <a:extLst>
                <a:ext uri="{FF2B5EF4-FFF2-40B4-BE49-F238E27FC236}">
                  <a16:creationId xmlns:a16="http://schemas.microsoft.com/office/drawing/2014/main" id="{3243F743-78F1-49BB-9A95-684D94AC327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2" name="Freeform: Shape 191">
              <a:extLst>
                <a:ext uri="{FF2B5EF4-FFF2-40B4-BE49-F238E27FC236}">
                  <a16:creationId xmlns:a16="http://schemas.microsoft.com/office/drawing/2014/main" id="{6DF44A91-8832-4165-A165-107E5083DB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3" name="Freeform: Shape 192">
              <a:extLst>
                <a:ext uri="{FF2B5EF4-FFF2-40B4-BE49-F238E27FC236}">
                  <a16:creationId xmlns:a16="http://schemas.microsoft.com/office/drawing/2014/main" id="{01348B36-FA1E-4B53-9338-F34E8DAD75A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4" name="Freeform: Shape 193">
              <a:extLst>
                <a:ext uri="{FF2B5EF4-FFF2-40B4-BE49-F238E27FC236}">
                  <a16:creationId xmlns:a16="http://schemas.microsoft.com/office/drawing/2014/main" id="{065F1A4A-1F68-4F1A-97E9-8E844E71B48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5" name="Freeform: Shape 194">
              <a:extLst>
                <a:ext uri="{FF2B5EF4-FFF2-40B4-BE49-F238E27FC236}">
                  <a16:creationId xmlns:a16="http://schemas.microsoft.com/office/drawing/2014/main" id="{8D5E37FC-758D-434B-A763-2BBC6854FCA9}"/>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6" name="Freeform: Shape 195">
              <a:extLst>
                <a:ext uri="{FF2B5EF4-FFF2-40B4-BE49-F238E27FC236}">
                  <a16:creationId xmlns:a16="http://schemas.microsoft.com/office/drawing/2014/main" id="{2CAE5429-8FBA-47FC-B096-8DA99E9B27F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7" name="Freeform: Shape 196">
              <a:extLst>
                <a:ext uri="{FF2B5EF4-FFF2-40B4-BE49-F238E27FC236}">
                  <a16:creationId xmlns:a16="http://schemas.microsoft.com/office/drawing/2014/main" id="{E8814F1B-8C59-492E-83E2-9A2C4F678B6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8" name="Freeform: Shape 197">
              <a:extLst>
                <a:ext uri="{FF2B5EF4-FFF2-40B4-BE49-F238E27FC236}">
                  <a16:creationId xmlns:a16="http://schemas.microsoft.com/office/drawing/2014/main" id="{79170382-C500-43CE-9A38-CA0ACA5A782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9" name="Freeform: Shape 198">
              <a:extLst>
                <a:ext uri="{FF2B5EF4-FFF2-40B4-BE49-F238E27FC236}">
                  <a16:creationId xmlns:a16="http://schemas.microsoft.com/office/drawing/2014/main" id="{3402B2B6-6D61-4962-AF80-3B20233FE4D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62" name="Group 61">
            <a:extLst>
              <a:ext uri="{FF2B5EF4-FFF2-40B4-BE49-F238E27FC236}">
                <a16:creationId xmlns:a16="http://schemas.microsoft.com/office/drawing/2014/main" id="{C3623416-C2CB-4F22-AC4D-175EC62A431D}"/>
              </a:ext>
            </a:extLst>
          </p:cNvPr>
          <p:cNvGrpSpPr/>
          <p:nvPr/>
        </p:nvGrpSpPr>
        <p:grpSpPr>
          <a:xfrm>
            <a:off x="6331568" y="1920561"/>
            <a:ext cx="1878319" cy="1845152"/>
            <a:chOff x="5189537" y="1921279"/>
            <a:chExt cx="2057401" cy="2057401"/>
          </a:xfrm>
        </p:grpSpPr>
        <p:sp>
          <p:nvSpPr>
            <p:cNvPr id="63" name="Oval 62">
              <a:extLst>
                <a:ext uri="{FF2B5EF4-FFF2-40B4-BE49-F238E27FC236}">
                  <a16:creationId xmlns:a16="http://schemas.microsoft.com/office/drawing/2014/main" id="{C045634E-FD2F-49B3-8632-2DD236E7480F}"/>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18FAE053-341A-4FE4-A936-0D36B894E66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cxnSp>
        <p:nvCxnSpPr>
          <p:cNvPr id="65" name="Straight Connector 64">
            <a:extLst>
              <a:ext uri="{FF2B5EF4-FFF2-40B4-BE49-F238E27FC236}">
                <a16:creationId xmlns:a16="http://schemas.microsoft.com/office/drawing/2014/main" id="{ADC7B043-C48A-4A19-8CE6-C14A35B07813}"/>
              </a:ext>
            </a:extLst>
          </p:cNvPr>
          <p:cNvCxnSpPr>
            <a:cxnSpLocks/>
          </p:cNvCxnSpPr>
          <p:nvPr/>
        </p:nvCxnSpPr>
        <p:spPr>
          <a:xfrm>
            <a:off x="7276540" y="4026120"/>
            <a:ext cx="0" cy="709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74756264-C49B-47A9-B9E5-B69B89F258CB}"/>
              </a:ext>
            </a:extLst>
          </p:cNvPr>
          <p:cNvGrpSpPr/>
          <p:nvPr/>
        </p:nvGrpSpPr>
        <p:grpSpPr>
          <a:xfrm>
            <a:off x="3383666" y="4093510"/>
            <a:ext cx="7649265" cy="146891"/>
            <a:chOff x="2059640" y="4770807"/>
            <a:chExt cx="7650354" cy="146912"/>
          </a:xfrm>
        </p:grpSpPr>
        <p:cxnSp>
          <p:nvCxnSpPr>
            <p:cNvPr id="68" name="Straight Connector 67">
              <a:extLst>
                <a:ext uri="{FF2B5EF4-FFF2-40B4-BE49-F238E27FC236}">
                  <a16:creationId xmlns:a16="http://schemas.microsoft.com/office/drawing/2014/main" id="{56583134-0C1A-4482-8C91-A31C2A96128B}"/>
                </a:ext>
              </a:extLst>
            </p:cNvPr>
            <p:cNvCxnSpPr>
              <a:cxnSpLocks/>
            </p:cNvCxnSpPr>
            <p:nvPr/>
          </p:nvCxnSpPr>
          <p:spPr>
            <a:xfrm>
              <a:off x="2294683" y="4844264"/>
              <a:ext cx="21124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40811596-F5C9-4570-8EB1-8FB2BEFDAE24}"/>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70" name="Oval 69">
              <a:extLst>
                <a:ext uri="{FF2B5EF4-FFF2-40B4-BE49-F238E27FC236}">
                  <a16:creationId xmlns:a16="http://schemas.microsoft.com/office/drawing/2014/main" id="{DA25F0E6-6C9B-46E2-9223-4B25D19D0164}"/>
                </a:ext>
              </a:extLst>
            </p:cNvPr>
            <p:cNvSpPr/>
            <p:nvPr/>
          </p:nvSpPr>
          <p:spPr bwMode="auto">
            <a:xfrm rot="16200000">
              <a:off x="4573488"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71" name="Oval 70">
              <a:extLst>
                <a:ext uri="{FF2B5EF4-FFF2-40B4-BE49-F238E27FC236}">
                  <a16:creationId xmlns:a16="http://schemas.microsoft.com/office/drawing/2014/main" id="{A26498CF-FCE4-4854-B065-4FD8FF95C7E3}"/>
                </a:ext>
              </a:extLst>
            </p:cNvPr>
            <p:cNvSpPr/>
            <p:nvPr/>
          </p:nvSpPr>
          <p:spPr bwMode="auto">
            <a:xfrm rot="16200000">
              <a:off x="9563082"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72" name="Oval 71">
              <a:extLst>
                <a:ext uri="{FF2B5EF4-FFF2-40B4-BE49-F238E27FC236}">
                  <a16:creationId xmlns:a16="http://schemas.microsoft.com/office/drawing/2014/main" id="{AA178D94-F93F-4FA0-9D42-56BD02D659FC}"/>
                </a:ext>
              </a:extLst>
            </p:cNvPr>
            <p:cNvSpPr/>
            <p:nvPr/>
          </p:nvSpPr>
          <p:spPr bwMode="auto">
            <a:xfrm rot="16200000">
              <a:off x="720165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73" name="Straight Connector 72">
              <a:extLst>
                <a:ext uri="{FF2B5EF4-FFF2-40B4-BE49-F238E27FC236}">
                  <a16:creationId xmlns:a16="http://schemas.microsoft.com/office/drawing/2014/main" id="{501E59CD-059B-4031-906B-2F74965ABF74}"/>
                </a:ext>
              </a:extLst>
            </p:cNvPr>
            <p:cNvCxnSpPr>
              <a:cxnSpLocks/>
              <a:stCxn id="70" idx="4"/>
              <a:endCxn id="72" idx="0"/>
            </p:cNvCxnSpPr>
            <p:nvPr/>
          </p:nvCxnSpPr>
          <p:spPr>
            <a:xfrm>
              <a:off x="4720399" y="4844262"/>
              <a:ext cx="24812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A28C5AD-1DD2-4D8D-AB26-EF3EB47CE706}"/>
                </a:ext>
              </a:extLst>
            </p:cNvPr>
            <p:cNvCxnSpPr>
              <a:cxnSpLocks/>
              <a:stCxn id="72" idx="4"/>
            </p:cNvCxnSpPr>
            <p:nvPr/>
          </p:nvCxnSpPr>
          <p:spPr>
            <a:xfrm>
              <a:off x="7348562" y="4844262"/>
              <a:ext cx="220276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753514FC-F13D-49DA-9294-DC797B165ED5}"/>
              </a:ext>
            </a:extLst>
          </p:cNvPr>
          <p:cNvGrpSpPr/>
          <p:nvPr/>
        </p:nvGrpSpPr>
        <p:grpSpPr>
          <a:xfrm>
            <a:off x="2423097" y="4456394"/>
            <a:ext cx="9669860" cy="1126420"/>
            <a:chOff x="892527" y="5161751"/>
            <a:chExt cx="10489848" cy="1243103"/>
          </a:xfrm>
        </p:grpSpPr>
        <p:sp>
          <p:nvSpPr>
            <p:cNvPr id="76" name="TextBox 75">
              <a:extLst>
                <a:ext uri="{FF2B5EF4-FFF2-40B4-BE49-F238E27FC236}">
                  <a16:creationId xmlns:a16="http://schemas.microsoft.com/office/drawing/2014/main" id="{C66E1313-5D48-4A2A-9FC6-C11ED098CAFF}"/>
                </a:ext>
              </a:extLst>
            </p:cNvPr>
            <p:cNvSpPr txBox="1"/>
            <p:nvPr/>
          </p:nvSpPr>
          <p:spPr>
            <a:xfrm>
              <a:off x="892527" y="5211744"/>
              <a:ext cx="2481138" cy="1143127"/>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Deploy your applications quickly and predictably</a:t>
              </a:r>
            </a:p>
          </p:txBody>
        </p:sp>
        <p:sp>
          <p:nvSpPr>
            <p:cNvPr id="77" name="TextBox 76">
              <a:extLst>
                <a:ext uri="{FF2B5EF4-FFF2-40B4-BE49-F238E27FC236}">
                  <a16:creationId xmlns:a16="http://schemas.microsoft.com/office/drawing/2014/main" id="{BA76E564-8891-4AC9-97BC-F14001DB7046}"/>
                </a:ext>
              </a:extLst>
            </p:cNvPr>
            <p:cNvSpPr txBox="1"/>
            <p:nvPr/>
          </p:nvSpPr>
          <p:spPr>
            <a:xfrm>
              <a:off x="3878114" y="5211739"/>
              <a:ext cx="1956818" cy="1143126"/>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Scale your applications on the fly</a:t>
              </a:r>
            </a:p>
          </p:txBody>
        </p:sp>
        <p:sp>
          <p:nvSpPr>
            <p:cNvPr id="78" name="TextBox 77">
              <a:extLst>
                <a:ext uri="{FF2B5EF4-FFF2-40B4-BE49-F238E27FC236}">
                  <a16:creationId xmlns:a16="http://schemas.microsoft.com/office/drawing/2014/main" id="{87F50261-0558-4DFD-90D3-7E728E6B5277}"/>
                </a:ext>
              </a:extLst>
            </p:cNvPr>
            <p:cNvSpPr txBox="1"/>
            <p:nvPr/>
          </p:nvSpPr>
          <p:spPr>
            <a:xfrm>
              <a:off x="6434998" y="5211740"/>
              <a:ext cx="2289902" cy="1143126"/>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Roll out </a:t>
              </a:r>
              <a:br>
                <a:rPr lang="en-US">
                  <a:solidFill>
                    <a:srgbClr val="1A1A1A"/>
                  </a:solidFill>
                  <a:latin typeface="Segoe UI"/>
                  <a:cs typeface="Segoe UI Semibold" panose="020B0702040204020203" pitchFamily="34" charset="0"/>
                </a:rPr>
              </a:br>
              <a:r>
                <a:rPr lang="en-US">
                  <a:solidFill>
                    <a:srgbClr val="1A1A1A"/>
                  </a:solidFill>
                  <a:latin typeface="Segoe UI"/>
                  <a:cs typeface="Segoe UI Semibold" panose="020B0702040204020203" pitchFamily="34" charset="0"/>
                </a:rPr>
                <a:t>new features seamlessly</a:t>
              </a:r>
            </a:p>
          </p:txBody>
        </p:sp>
        <p:sp>
          <p:nvSpPr>
            <p:cNvPr id="79" name="TextBox 78">
              <a:extLst>
                <a:ext uri="{FF2B5EF4-FFF2-40B4-BE49-F238E27FC236}">
                  <a16:creationId xmlns:a16="http://schemas.microsoft.com/office/drawing/2014/main" id="{680FE795-DB9D-4A22-8520-454E4563DF83}"/>
                </a:ext>
              </a:extLst>
            </p:cNvPr>
            <p:cNvSpPr txBox="1"/>
            <p:nvPr/>
          </p:nvSpPr>
          <p:spPr>
            <a:xfrm>
              <a:off x="8974718" y="5161751"/>
              <a:ext cx="2407657" cy="1243103"/>
            </a:xfrm>
            <a:prstGeom prst="rect">
              <a:avLst/>
            </a:prstGeom>
            <a:noFill/>
          </p:spPr>
          <p:txBody>
            <a:bodyPr wrap="square" lIns="146283" tIns="146283" rIns="146283" bIns="146283" rtlCol="0" anchor="ctr">
              <a:spAutoFit/>
            </a:bodyPr>
            <a:lstStyle/>
            <a:p>
              <a:pPr algn="ctr" defTabSz="932563">
                <a:spcAft>
                  <a:spcPts val="600"/>
                </a:spcAft>
                <a:defRPr/>
              </a:pPr>
              <a:r>
                <a:rPr lang="en-US" dirty="0">
                  <a:solidFill>
                    <a:srgbClr val="1A1A1A"/>
                  </a:solidFill>
                  <a:latin typeface="Segoe UI"/>
                  <a:cs typeface="Segoe UI Semibold" panose="020B0702040204020203" pitchFamily="34" charset="0"/>
                </a:rPr>
                <a:t>Limit hardware usage to required resources only</a:t>
              </a:r>
            </a:p>
          </p:txBody>
        </p:sp>
      </p:grpSp>
    </p:spTree>
    <p:extLst>
      <p:ext uri="{BB962C8B-B14F-4D97-AF65-F5344CB8AC3E}">
        <p14:creationId xmlns:p14="http://schemas.microsoft.com/office/powerpoint/2010/main" val="3177007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wipe(up)">
                                      <p:cBhvr>
                                        <p:cTn id="13" dur="500"/>
                                        <p:tgtEl>
                                          <p:spTgt spid="65"/>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barn(outVertical)">
                                      <p:cBhvr>
                                        <p:cTn id="17" dur="1000"/>
                                        <p:tgtEl>
                                          <p:spTgt spid="67"/>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wipe(up)">
                                      <p:cBhvr>
                                        <p:cTn id="2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What Kubernetes is not?</a:t>
            </a:r>
          </a:p>
        </p:txBody>
      </p:sp>
      <p:sp>
        <p:nvSpPr>
          <p:cNvPr id="94" name="Rectangle 93">
            <a:extLst>
              <a:ext uri="{FF2B5EF4-FFF2-40B4-BE49-F238E27FC236}">
                <a16:creationId xmlns:a16="http://schemas.microsoft.com/office/drawing/2014/main" id="{C9A68FFD-FCB9-47CD-8A4F-ADD171026445}"/>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34">
            <a:extLst>
              <a:ext uri="{FF2B5EF4-FFF2-40B4-BE49-F238E27FC236}">
                <a16:creationId xmlns:a16="http://schemas.microsoft.com/office/drawing/2014/main" id="{505A3D9F-B2D5-4A73-A8EE-31AE0F20AC9E}"/>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accent1"/>
                </a:solidFill>
                <a:latin typeface="+mj-lt"/>
                <a:ea typeface="Segoe UI" charset="0"/>
                <a:cs typeface="Segoe UI" charset="0"/>
              </a:rPr>
              <a:t>Azure Kubernetes Service (AKS)</a:t>
            </a:r>
          </a:p>
        </p:txBody>
      </p: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r>
              <a:rPr lang="en-US" sz="1100" dirty="0">
                <a:solidFill>
                  <a:schemeClr val="bg1">
                    <a:lumMod val="65000"/>
                  </a:schemeClr>
                </a:solidFill>
                <a:latin typeface="Segoe UI"/>
                <a:cs typeface="Segoe UI" panose="020B0502040204020203" pitchFamily="34" charset="0"/>
              </a:rPr>
              <a:t>(Preview)</a:t>
            </a: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178" name="Group 177">
            <a:extLst>
              <a:ext uri="{FF2B5EF4-FFF2-40B4-BE49-F238E27FC236}">
                <a16:creationId xmlns:a16="http://schemas.microsoft.com/office/drawing/2014/main" id="{662CFE56-1C0A-4E22-8785-63CFF9CB095E}"/>
              </a:ext>
            </a:extLst>
          </p:cNvPr>
          <p:cNvGrpSpPr/>
          <p:nvPr/>
        </p:nvGrpSpPr>
        <p:grpSpPr>
          <a:xfrm>
            <a:off x="844748" y="5529782"/>
            <a:ext cx="410480" cy="396192"/>
            <a:chOff x="2368476" y="589018"/>
            <a:chExt cx="1012508" cy="977265"/>
          </a:xfrm>
        </p:grpSpPr>
        <p:sp>
          <p:nvSpPr>
            <p:cNvPr id="179" name="Freeform: Shape 178">
              <a:extLst>
                <a:ext uri="{FF2B5EF4-FFF2-40B4-BE49-F238E27FC236}">
                  <a16:creationId xmlns:a16="http://schemas.microsoft.com/office/drawing/2014/main" id="{16717ED7-E71E-45D3-8302-2EBF889004F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0" name="Freeform: Shape 179">
              <a:extLst>
                <a:ext uri="{FF2B5EF4-FFF2-40B4-BE49-F238E27FC236}">
                  <a16:creationId xmlns:a16="http://schemas.microsoft.com/office/drawing/2014/main" id="{A7EAEFDD-8E09-4F04-8733-7540E7498C5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1" name="Freeform: Shape 180">
              <a:extLst>
                <a:ext uri="{FF2B5EF4-FFF2-40B4-BE49-F238E27FC236}">
                  <a16:creationId xmlns:a16="http://schemas.microsoft.com/office/drawing/2014/main" id="{D4D79503-5A6B-4A90-93C9-8A30A699012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2" name="Freeform: Shape 181">
              <a:extLst>
                <a:ext uri="{FF2B5EF4-FFF2-40B4-BE49-F238E27FC236}">
                  <a16:creationId xmlns:a16="http://schemas.microsoft.com/office/drawing/2014/main" id="{CB352ADC-7DEC-4C7F-A69D-CC29A4C4AE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3" name="Freeform: Shape 182">
              <a:extLst>
                <a:ext uri="{FF2B5EF4-FFF2-40B4-BE49-F238E27FC236}">
                  <a16:creationId xmlns:a16="http://schemas.microsoft.com/office/drawing/2014/main" id="{7B55F789-0B6D-4C41-A9EA-33E6DFBB1ED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4" name="Freeform: Shape 183">
              <a:extLst>
                <a:ext uri="{FF2B5EF4-FFF2-40B4-BE49-F238E27FC236}">
                  <a16:creationId xmlns:a16="http://schemas.microsoft.com/office/drawing/2014/main" id="{399617BC-6869-4E69-B842-90090ABE1E8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5" name="Freeform: Shape 184">
              <a:extLst>
                <a:ext uri="{FF2B5EF4-FFF2-40B4-BE49-F238E27FC236}">
                  <a16:creationId xmlns:a16="http://schemas.microsoft.com/office/drawing/2014/main" id="{ED1C2CEA-0F67-4302-B4CD-650D23DAFA5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6" name="Freeform: Shape 185">
              <a:extLst>
                <a:ext uri="{FF2B5EF4-FFF2-40B4-BE49-F238E27FC236}">
                  <a16:creationId xmlns:a16="http://schemas.microsoft.com/office/drawing/2014/main" id="{CD4BD34A-75E5-49A7-A462-DBAC5DDB79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7" name="Freeform: Shape 186">
              <a:extLst>
                <a:ext uri="{FF2B5EF4-FFF2-40B4-BE49-F238E27FC236}">
                  <a16:creationId xmlns:a16="http://schemas.microsoft.com/office/drawing/2014/main" id="{A8002025-C981-419B-A439-3410BDD354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8" name="Freeform: Shape 187">
              <a:extLst>
                <a:ext uri="{FF2B5EF4-FFF2-40B4-BE49-F238E27FC236}">
                  <a16:creationId xmlns:a16="http://schemas.microsoft.com/office/drawing/2014/main" id="{1E5CEFD8-FFDA-40AE-9A8B-1D805D41F68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9" name="Freeform: Shape 188">
              <a:extLst>
                <a:ext uri="{FF2B5EF4-FFF2-40B4-BE49-F238E27FC236}">
                  <a16:creationId xmlns:a16="http://schemas.microsoft.com/office/drawing/2014/main" id="{4D57A6EA-2FE9-4ECA-8F43-10B25A981C4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0" name="Freeform: Shape 189">
              <a:extLst>
                <a:ext uri="{FF2B5EF4-FFF2-40B4-BE49-F238E27FC236}">
                  <a16:creationId xmlns:a16="http://schemas.microsoft.com/office/drawing/2014/main" id="{DBA5832C-C91E-4FFB-82C5-0647D2A3114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1" name="Freeform: Shape 190">
              <a:extLst>
                <a:ext uri="{FF2B5EF4-FFF2-40B4-BE49-F238E27FC236}">
                  <a16:creationId xmlns:a16="http://schemas.microsoft.com/office/drawing/2014/main" id="{3243F743-78F1-49BB-9A95-684D94AC327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2" name="Freeform: Shape 191">
              <a:extLst>
                <a:ext uri="{FF2B5EF4-FFF2-40B4-BE49-F238E27FC236}">
                  <a16:creationId xmlns:a16="http://schemas.microsoft.com/office/drawing/2014/main" id="{6DF44A91-8832-4165-A165-107E5083DB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3" name="Freeform: Shape 192">
              <a:extLst>
                <a:ext uri="{FF2B5EF4-FFF2-40B4-BE49-F238E27FC236}">
                  <a16:creationId xmlns:a16="http://schemas.microsoft.com/office/drawing/2014/main" id="{01348B36-FA1E-4B53-9338-F34E8DAD75A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4" name="Freeform: Shape 193">
              <a:extLst>
                <a:ext uri="{FF2B5EF4-FFF2-40B4-BE49-F238E27FC236}">
                  <a16:creationId xmlns:a16="http://schemas.microsoft.com/office/drawing/2014/main" id="{065F1A4A-1F68-4F1A-97E9-8E844E71B48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5" name="Freeform: Shape 194">
              <a:extLst>
                <a:ext uri="{FF2B5EF4-FFF2-40B4-BE49-F238E27FC236}">
                  <a16:creationId xmlns:a16="http://schemas.microsoft.com/office/drawing/2014/main" id="{8D5E37FC-758D-434B-A763-2BBC6854FCA9}"/>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6" name="Freeform: Shape 195">
              <a:extLst>
                <a:ext uri="{FF2B5EF4-FFF2-40B4-BE49-F238E27FC236}">
                  <a16:creationId xmlns:a16="http://schemas.microsoft.com/office/drawing/2014/main" id="{2CAE5429-8FBA-47FC-B096-8DA99E9B27F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7" name="Freeform: Shape 196">
              <a:extLst>
                <a:ext uri="{FF2B5EF4-FFF2-40B4-BE49-F238E27FC236}">
                  <a16:creationId xmlns:a16="http://schemas.microsoft.com/office/drawing/2014/main" id="{E8814F1B-8C59-492E-83E2-9A2C4F678B6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8" name="Freeform: Shape 197">
              <a:extLst>
                <a:ext uri="{FF2B5EF4-FFF2-40B4-BE49-F238E27FC236}">
                  <a16:creationId xmlns:a16="http://schemas.microsoft.com/office/drawing/2014/main" id="{79170382-C500-43CE-9A38-CA0ACA5A782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9" name="Freeform: Shape 198">
              <a:extLst>
                <a:ext uri="{FF2B5EF4-FFF2-40B4-BE49-F238E27FC236}">
                  <a16:creationId xmlns:a16="http://schemas.microsoft.com/office/drawing/2014/main" id="{3402B2B6-6D61-4962-AF80-3B20233FE4D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grpSp>
      <p:sp>
        <p:nvSpPr>
          <p:cNvPr id="81" name="TextBox 80">
            <a:extLst>
              <a:ext uri="{FF2B5EF4-FFF2-40B4-BE49-F238E27FC236}">
                <a16:creationId xmlns:a16="http://schemas.microsoft.com/office/drawing/2014/main" id="{9E7CB223-6CB7-4393-B035-05A99FAE2FE1}"/>
              </a:ext>
            </a:extLst>
          </p:cNvPr>
          <p:cNvSpPr txBox="1"/>
          <p:nvPr/>
        </p:nvSpPr>
        <p:spPr>
          <a:xfrm>
            <a:off x="3278239" y="1924940"/>
            <a:ext cx="8583759" cy="3810274"/>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Kubernetes is </a:t>
            </a:r>
            <a:r>
              <a:rPr kumimoji="0" lang="en-US" sz="2400" b="1"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not</a:t>
            </a:r>
            <a:r>
              <a:rPr kumimoji="0" lang="en-US" sz="2400" b="0"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 a traditional all-inclusive PaaS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Default solutions are optional and pluggable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Kubernetes does </a:t>
            </a:r>
            <a:r>
              <a:rPr kumimoji="0" lang="en-US" sz="2400" b="1"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not</a:t>
            </a:r>
            <a:r>
              <a:rPr kumimoji="0" lang="en-US" sz="2400" b="0"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222222"/>
                </a:solidFill>
                <a:effectLst/>
                <a:uLnTx/>
                <a:uFillTx/>
                <a:latin typeface="open sans"/>
                <a:ea typeface="+mn-ea"/>
                <a:cs typeface="+mn-cs"/>
              </a:rPr>
              <a:t>limit the types of applications supported</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222222"/>
                </a:solidFill>
                <a:effectLst/>
                <a:uLnTx/>
                <a:uFillTx/>
                <a:latin typeface="open sans"/>
                <a:ea typeface="+mn-ea"/>
                <a:cs typeface="+mn-cs"/>
              </a:rPr>
              <a:t>deploy source code and does not build your application</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222222"/>
                </a:solidFill>
                <a:effectLst/>
                <a:uLnTx/>
                <a:uFillTx/>
                <a:latin typeface="open sans"/>
                <a:ea typeface="+mn-ea"/>
                <a:cs typeface="+mn-cs"/>
              </a:rPr>
              <a:t>provide application-level services, such as middleware, data-processing frameworks, databases, caches, nor cluster storage systems as built-in services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222222"/>
                </a:solidFill>
                <a:effectLst/>
                <a:uLnTx/>
                <a:uFillTx/>
                <a:latin typeface="open sans"/>
                <a:ea typeface="+mn-ea"/>
                <a:cs typeface="+mn-cs"/>
              </a:rPr>
              <a:t>dictate logging, monitoring, or alerting solutions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222222"/>
                </a:solidFill>
                <a:effectLst/>
                <a:uLnTx/>
                <a:uFillTx/>
                <a:latin typeface="open sans"/>
                <a:ea typeface="+mn-ea"/>
                <a:cs typeface="+mn-cs"/>
              </a:rPr>
              <a:t>nor mandate a configuration language/system</a:t>
            </a:r>
          </a:p>
        </p:txBody>
      </p:sp>
      <p:pic>
        <p:nvPicPr>
          <p:cNvPr id="4" name="Picture 2" descr="Kubernetes (@kubernetesio) / Twitter">
            <a:extLst>
              <a:ext uri="{FF2B5EF4-FFF2-40B4-BE49-F238E27FC236}">
                <a16:creationId xmlns:a16="http://schemas.microsoft.com/office/drawing/2014/main" id="{E81CE4CD-07A0-4EF3-AE96-5562B2B2E4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5484" y="202462"/>
            <a:ext cx="1207299" cy="12072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8A891EA-82CA-4E11-83F5-0DA080E3539D}"/>
              </a:ext>
            </a:extLst>
          </p:cNvPr>
          <p:cNvPicPr>
            <a:picLocks noChangeAspect="1"/>
          </p:cNvPicPr>
          <p:nvPr/>
        </p:nvPicPr>
        <p:blipFill>
          <a:blip r:embed="rId8"/>
          <a:stretch>
            <a:fillRect/>
          </a:stretch>
        </p:blipFill>
        <p:spPr>
          <a:xfrm>
            <a:off x="3254116" y="5696599"/>
            <a:ext cx="7949873" cy="963251"/>
          </a:xfrm>
          <a:prstGeom prst="rect">
            <a:avLst/>
          </a:prstGeom>
        </p:spPr>
      </p:pic>
    </p:spTree>
    <p:extLst>
      <p:ext uri="{BB962C8B-B14F-4D97-AF65-F5344CB8AC3E}">
        <p14:creationId xmlns:p14="http://schemas.microsoft.com/office/powerpoint/2010/main" val="1075469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Oval 263">
            <a:extLst>
              <a:ext uri="{FF2B5EF4-FFF2-40B4-BE49-F238E27FC236}">
                <a16:creationId xmlns:a16="http://schemas.microsoft.com/office/drawing/2014/main" id="{E163D9E5-680A-4D4D-8EDC-109B731589EF}"/>
              </a:ext>
            </a:extLst>
          </p:cNvPr>
          <p:cNvSpPr/>
          <p:nvPr/>
        </p:nvSpPr>
        <p:spPr bwMode="auto">
          <a:xfrm rot="16200000">
            <a:off x="9816962" y="2218821"/>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Azure Kubernetes Service (AKS)</a:t>
            </a:r>
          </a:p>
        </p:txBody>
      </p:sp>
      <p:sp>
        <p:nvSpPr>
          <p:cNvPr id="215" name="TextBox 214">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Simplify the deployment, management, and operations of Kubernetes</a:t>
            </a:r>
          </a:p>
        </p:txBody>
      </p:sp>
      <p:sp>
        <p:nvSpPr>
          <p:cNvPr id="93" name="TextBox 92">
            <a:extLst>
              <a:ext uri="{FF2B5EF4-FFF2-40B4-BE49-F238E27FC236}">
                <a16:creationId xmlns:a16="http://schemas.microsoft.com/office/drawing/2014/main" id="{0A7E8172-75AC-40C0-910A-913E8A0429B1}"/>
              </a:ext>
            </a:extLst>
          </p:cNvPr>
          <p:cNvSpPr txBox="1"/>
          <p:nvPr/>
        </p:nvSpPr>
        <p:spPr>
          <a:xfrm>
            <a:off x="2871099" y="2879482"/>
            <a:ext cx="2331104" cy="1104277"/>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Deploy and manage Kubernetes with ease </a:t>
            </a:r>
          </a:p>
        </p:txBody>
      </p:sp>
      <p:sp>
        <p:nvSpPr>
          <p:cNvPr id="95" name="TextBox 94">
            <a:extLst>
              <a:ext uri="{FF2B5EF4-FFF2-40B4-BE49-F238E27FC236}">
                <a16:creationId xmlns:a16="http://schemas.microsoft.com/office/drawing/2014/main" id="{04C1C9A8-F981-40C2-A48A-13CF0CE6AC22}"/>
              </a:ext>
            </a:extLst>
          </p:cNvPr>
          <p:cNvSpPr txBox="1"/>
          <p:nvPr/>
        </p:nvSpPr>
        <p:spPr>
          <a:xfrm>
            <a:off x="5798395" y="2879482"/>
            <a:ext cx="2688892" cy="1120495"/>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Scale and run applications with confidence </a:t>
            </a:r>
          </a:p>
        </p:txBody>
      </p:sp>
      <p:sp>
        <p:nvSpPr>
          <p:cNvPr id="96" name="TextBox 95">
            <a:extLst>
              <a:ext uri="{FF2B5EF4-FFF2-40B4-BE49-F238E27FC236}">
                <a16:creationId xmlns:a16="http://schemas.microsoft.com/office/drawing/2014/main" id="{94C1E9DC-20B6-42D4-B26B-8EE24DAD9A3C}"/>
              </a:ext>
            </a:extLst>
          </p:cNvPr>
          <p:cNvSpPr txBox="1"/>
          <p:nvPr/>
        </p:nvSpPr>
        <p:spPr>
          <a:xfrm>
            <a:off x="8797735" y="2873685"/>
            <a:ext cx="2688892" cy="1104453"/>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Secure your Kubernetes environment</a:t>
            </a:r>
          </a:p>
        </p:txBody>
      </p:sp>
      <p:sp>
        <p:nvSpPr>
          <p:cNvPr id="97" name="TextBox 96">
            <a:extLst>
              <a:ext uri="{FF2B5EF4-FFF2-40B4-BE49-F238E27FC236}">
                <a16:creationId xmlns:a16="http://schemas.microsoft.com/office/drawing/2014/main" id="{0E82D77E-9634-4927-BC5E-FB0958DD6105}"/>
              </a:ext>
            </a:extLst>
          </p:cNvPr>
          <p:cNvSpPr txBox="1"/>
          <p:nvPr/>
        </p:nvSpPr>
        <p:spPr>
          <a:xfrm>
            <a:off x="2585356" y="5327914"/>
            <a:ext cx="2902591" cy="1120495"/>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Accelerate </a:t>
            </a:r>
            <a:br>
              <a:rPr lang="en-US" sz="1765">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containerized application development  </a:t>
            </a:r>
          </a:p>
        </p:txBody>
      </p:sp>
      <p:sp>
        <p:nvSpPr>
          <p:cNvPr id="113" name="TextBox 112">
            <a:extLst>
              <a:ext uri="{FF2B5EF4-FFF2-40B4-BE49-F238E27FC236}">
                <a16:creationId xmlns:a16="http://schemas.microsoft.com/office/drawing/2014/main" id="{BAC6F8CA-11DF-4E7D-83AD-26C496823FF6}"/>
              </a:ext>
            </a:extLst>
          </p:cNvPr>
          <p:cNvSpPr txBox="1"/>
          <p:nvPr/>
        </p:nvSpPr>
        <p:spPr>
          <a:xfrm>
            <a:off x="5848380" y="5327914"/>
            <a:ext cx="2588921" cy="1120495"/>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Work how you want with open-source tools &amp; APIs </a:t>
            </a:r>
          </a:p>
        </p:txBody>
      </p:sp>
      <p:sp>
        <p:nvSpPr>
          <p:cNvPr id="115" name="TextBox 114">
            <a:extLst>
              <a:ext uri="{FF2B5EF4-FFF2-40B4-BE49-F238E27FC236}">
                <a16:creationId xmlns:a16="http://schemas.microsoft.com/office/drawing/2014/main" id="{4B016454-5E4A-4031-82CB-500C602450D7}"/>
              </a:ext>
            </a:extLst>
          </p:cNvPr>
          <p:cNvSpPr txBox="1"/>
          <p:nvPr/>
        </p:nvSpPr>
        <p:spPr>
          <a:xfrm>
            <a:off x="9292135" y="5322116"/>
            <a:ext cx="1700092" cy="1104277"/>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Set up </a:t>
            </a:r>
            <a:br>
              <a:rPr lang="en-US" sz="1765">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CI/CD in a </a:t>
            </a:r>
            <a:br>
              <a:rPr lang="en-US" sz="1765">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few clicks</a:t>
            </a:r>
          </a:p>
        </p:txBody>
      </p:sp>
      <p:sp>
        <p:nvSpPr>
          <p:cNvPr id="117" name="Oval 116">
            <a:extLst>
              <a:ext uri="{FF2B5EF4-FFF2-40B4-BE49-F238E27FC236}">
                <a16:creationId xmlns:a16="http://schemas.microsoft.com/office/drawing/2014/main" id="{3129E321-F7A1-4A40-A2DC-1EC65E22CA70}"/>
              </a:ext>
            </a:extLst>
          </p:cNvPr>
          <p:cNvSpPr/>
          <p:nvPr/>
        </p:nvSpPr>
        <p:spPr bwMode="auto">
          <a:xfrm rot="16200000">
            <a:off x="3711433" y="2218822"/>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135" name="Oval 134">
            <a:extLst>
              <a:ext uri="{FF2B5EF4-FFF2-40B4-BE49-F238E27FC236}">
                <a16:creationId xmlns:a16="http://schemas.microsoft.com/office/drawing/2014/main" id="{B982DE22-35C6-4BB3-8CC2-F8EB3FB86468}"/>
              </a:ext>
            </a:extLst>
          </p:cNvPr>
          <p:cNvSpPr/>
          <p:nvPr/>
        </p:nvSpPr>
        <p:spPr bwMode="auto">
          <a:xfrm rot="16200000">
            <a:off x="6817623" y="4524089"/>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151" name="Oval 150">
            <a:extLst>
              <a:ext uri="{FF2B5EF4-FFF2-40B4-BE49-F238E27FC236}">
                <a16:creationId xmlns:a16="http://schemas.microsoft.com/office/drawing/2014/main" id="{E163D9E5-680A-4D4D-8EDC-109B731589EF}"/>
              </a:ext>
            </a:extLst>
          </p:cNvPr>
          <p:cNvSpPr/>
          <p:nvPr/>
        </p:nvSpPr>
        <p:spPr bwMode="auto">
          <a:xfrm rot="16200000">
            <a:off x="9816962" y="4524089"/>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157" name="Oval 156">
            <a:extLst>
              <a:ext uri="{FF2B5EF4-FFF2-40B4-BE49-F238E27FC236}">
                <a16:creationId xmlns:a16="http://schemas.microsoft.com/office/drawing/2014/main" id="{0A30A13D-BF7E-42E2-AB74-334D5BCDA762}"/>
              </a:ext>
            </a:extLst>
          </p:cNvPr>
          <p:cNvSpPr/>
          <p:nvPr/>
        </p:nvSpPr>
        <p:spPr bwMode="auto">
          <a:xfrm rot="16200000">
            <a:off x="3711433" y="4524089"/>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250" name="Oval 249">
            <a:extLst>
              <a:ext uri="{FF2B5EF4-FFF2-40B4-BE49-F238E27FC236}">
                <a16:creationId xmlns:a16="http://schemas.microsoft.com/office/drawing/2014/main" id="{33910C4A-AFEA-451F-B1D1-2A3FD409F0EF}"/>
              </a:ext>
            </a:extLst>
          </p:cNvPr>
          <p:cNvSpPr/>
          <p:nvPr/>
        </p:nvSpPr>
        <p:spPr bwMode="auto">
          <a:xfrm rot="16200000">
            <a:off x="6817622" y="2218822"/>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256" name="3D" title="Icon of a 3D box with square points on each corner">
            <a:extLst>
              <a:ext uri="{FF2B5EF4-FFF2-40B4-BE49-F238E27FC236}">
                <a16:creationId xmlns:a16="http://schemas.microsoft.com/office/drawing/2014/main" id="{41DDCA02-2F48-42B4-83F4-E4ADD7BDC6CD}"/>
              </a:ext>
            </a:extLst>
          </p:cNvPr>
          <p:cNvSpPr>
            <a:spLocks noChangeAspect="1" noEditPoints="1"/>
          </p:cNvSpPr>
          <p:nvPr/>
        </p:nvSpPr>
        <p:spPr bwMode="auto">
          <a:xfrm>
            <a:off x="3868985" y="4670022"/>
            <a:ext cx="335335" cy="35857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7" name="MiniExpand_E93A" title="Icon of a rectangle on the lower-left inside a larger rectangle with an arrow pointed to the upper-right corner">
            <a:extLst>
              <a:ext uri="{FF2B5EF4-FFF2-40B4-BE49-F238E27FC236}">
                <a16:creationId xmlns:a16="http://schemas.microsoft.com/office/drawing/2014/main" id="{0E357F49-3140-4122-BA38-EB105D4F3DEF}"/>
              </a:ext>
            </a:extLst>
          </p:cNvPr>
          <p:cNvSpPr>
            <a:spLocks noChangeAspect="1" noEditPoints="1"/>
          </p:cNvSpPr>
          <p:nvPr/>
        </p:nvSpPr>
        <p:spPr bwMode="auto">
          <a:xfrm>
            <a:off x="6976052" y="2402857"/>
            <a:ext cx="333577" cy="282364"/>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259" name="shield_3" title="Icon of a shield with an exclamation point inside">
            <a:extLst>
              <a:ext uri="{FF2B5EF4-FFF2-40B4-BE49-F238E27FC236}">
                <a16:creationId xmlns:a16="http://schemas.microsoft.com/office/drawing/2014/main" id="{AFAF5F4D-B194-4E15-862D-FFE7612AE814}"/>
              </a:ext>
            </a:extLst>
          </p:cNvPr>
          <p:cNvSpPr>
            <a:spLocks noChangeAspect="1" noEditPoints="1"/>
          </p:cNvSpPr>
          <p:nvPr/>
        </p:nvSpPr>
        <p:spPr bwMode="auto">
          <a:xfrm>
            <a:off x="9966542" y="2366027"/>
            <a:ext cx="351279" cy="35602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0" name="mouse" title="Icon of a computer mouse">
            <a:extLst>
              <a:ext uri="{FF2B5EF4-FFF2-40B4-BE49-F238E27FC236}">
                <a16:creationId xmlns:a16="http://schemas.microsoft.com/office/drawing/2014/main" id="{D2738C28-FEA7-4F59-BE07-F6EB3DF0737A}"/>
              </a:ext>
            </a:extLst>
          </p:cNvPr>
          <p:cNvSpPr>
            <a:spLocks noChangeAspect="1" noEditPoints="1"/>
          </p:cNvSpPr>
          <p:nvPr/>
        </p:nvSpPr>
        <p:spPr bwMode="auto">
          <a:xfrm>
            <a:off x="10019432" y="4670022"/>
            <a:ext cx="245500" cy="358570"/>
          </a:xfrm>
          <a:custGeom>
            <a:avLst/>
            <a:gdLst>
              <a:gd name="T0" fmla="*/ 230 w 230"/>
              <a:gd name="T1" fmla="*/ 224 h 339"/>
              <a:gd name="T2" fmla="*/ 115 w 230"/>
              <a:gd name="T3" fmla="*/ 339 h 339"/>
              <a:gd name="T4" fmla="*/ 115 w 230"/>
              <a:gd name="T5" fmla="*/ 339 h 339"/>
              <a:gd name="T6" fmla="*/ 0 w 230"/>
              <a:gd name="T7" fmla="*/ 224 h 339"/>
              <a:gd name="T8" fmla="*/ 0 w 230"/>
              <a:gd name="T9" fmla="*/ 224 h 339"/>
              <a:gd name="T10" fmla="*/ 0 w 230"/>
              <a:gd name="T11" fmla="*/ 76 h 339"/>
              <a:gd name="T12" fmla="*/ 76 w 230"/>
              <a:gd name="T13" fmla="*/ 0 h 339"/>
              <a:gd name="T14" fmla="*/ 155 w 230"/>
              <a:gd name="T15" fmla="*/ 0 h 339"/>
              <a:gd name="T16" fmla="*/ 230 w 230"/>
              <a:gd name="T17" fmla="*/ 76 h 339"/>
              <a:gd name="T18" fmla="*/ 230 w 230"/>
              <a:gd name="T19" fmla="*/ 224 h 339"/>
              <a:gd name="T20" fmla="*/ 115 w 230"/>
              <a:gd name="T21" fmla="*/ 0 h 339"/>
              <a:gd name="T22" fmla="*/ 115 w 230"/>
              <a:gd name="T23" fmla="*/ 12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339">
                <a:moveTo>
                  <a:pt x="230" y="224"/>
                </a:moveTo>
                <a:cubicBezTo>
                  <a:pt x="230" y="287"/>
                  <a:pt x="178" y="339"/>
                  <a:pt x="115" y="339"/>
                </a:cubicBezTo>
                <a:cubicBezTo>
                  <a:pt x="115" y="339"/>
                  <a:pt x="115" y="339"/>
                  <a:pt x="115" y="339"/>
                </a:cubicBezTo>
                <a:cubicBezTo>
                  <a:pt x="52" y="339"/>
                  <a:pt x="0" y="287"/>
                  <a:pt x="0" y="224"/>
                </a:cubicBezTo>
                <a:cubicBezTo>
                  <a:pt x="0" y="224"/>
                  <a:pt x="0" y="224"/>
                  <a:pt x="0" y="224"/>
                </a:cubicBezTo>
                <a:cubicBezTo>
                  <a:pt x="0" y="76"/>
                  <a:pt x="0" y="76"/>
                  <a:pt x="0" y="76"/>
                </a:cubicBezTo>
                <a:cubicBezTo>
                  <a:pt x="0" y="34"/>
                  <a:pt x="34" y="0"/>
                  <a:pt x="76" y="0"/>
                </a:cubicBezTo>
                <a:cubicBezTo>
                  <a:pt x="155" y="0"/>
                  <a:pt x="155" y="0"/>
                  <a:pt x="155" y="0"/>
                </a:cubicBezTo>
                <a:cubicBezTo>
                  <a:pt x="196" y="0"/>
                  <a:pt x="230" y="34"/>
                  <a:pt x="230" y="76"/>
                </a:cubicBezTo>
                <a:cubicBezTo>
                  <a:pt x="230" y="224"/>
                  <a:pt x="230" y="224"/>
                  <a:pt x="230" y="224"/>
                </a:cubicBezTo>
                <a:close/>
                <a:moveTo>
                  <a:pt x="115" y="0"/>
                </a:moveTo>
                <a:cubicBezTo>
                  <a:pt x="115" y="126"/>
                  <a:pt x="115" y="126"/>
                  <a:pt x="115" y="12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2" name="tool" title="Icon of a skrewdriver and wrench"/>
          <p:cNvSpPr>
            <a:spLocks noChangeAspect="1" noEditPoints="1"/>
          </p:cNvSpPr>
          <p:nvPr/>
        </p:nvSpPr>
        <p:spPr bwMode="auto">
          <a:xfrm>
            <a:off x="7015562" y="4670022"/>
            <a:ext cx="254558" cy="35857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263" name="Touchscreen" title="Icon of a closed hand with one finger touching a screen">
            <a:extLst>
              <a:ext uri="{FF2B5EF4-FFF2-40B4-BE49-F238E27FC236}">
                <a16:creationId xmlns:a16="http://schemas.microsoft.com/office/drawing/2014/main" id="{40B6779A-2387-45F5-9DA6-99DFDA75CD43}"/>
              </a:ext>
            </a:extLst>
          </p:cNvPr>
          <p:cNvSpPr>
            <a:spLocks noChangeAspect="1" noEditPoints="1"/>
          </p:cNvSpPr>
          <p:nvPr/>
        </p:nvSpPr>
        <p:spPr bwMode="auto">
          <a:xfrm>
            <a:off x="3845435" y="2364754"/>
            <a:ext cx="382434" cy="35857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4" name="Rectangle 93">
            <a:extLst>
              <a:ext uri="{FF2B5EF4-FFF2-40B4-BE49-F238E27FC236}">
                <a16:creationId xmlns:a16="http://schemas.microsoft.com/office/drawing/2014/main" id="{C9A68FFD-FCB9-47CD-8A4F-ADD171026445}"/>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34">
            <a:extLst>
              <a:ext uri="{FF2B5EF4-FFF2-40B4-BE49-F238E27FC236}">
                <a16:creationId xmlns:a16="http://schemas.microsoft.com/office/drawing/2014/main" id="{505A3D9F-B2D5-4A73-A8EE-31AE0F20AC9E}"/>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accent1"/>
                </a:solidFill>
                <a:latin typeface="+mj-lt"/>
                <a:ea typeface="Segoe UI" charset="0"/>
                <a:cs typeface="Segoe UI" charset="0"/>
              </a:rPr>
              <a:t>Azure Kubernetes Service (AKS)</a:t>
            </a:r>
          </a:p>
        </p:txBody>
      </p: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r>
              <a:rPr lang="en-US" sz="1100" dirty="0">
                <a:solidFill>
                  <a:schemeClr val="bg1">
                    <a:lumMod val="65000"/>
                  </a:schemeClr>
                </a:solidFill>
                <a:latin typeface="Segoe UI"/>
                <a:cs typeface="Segoe UI" panose="020B0502040204020203" pitchFamily="34" charset="0"/>
              </a:rPr>
              <a:t>(Preview)</a:t>
            </a: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178" name="Group 177">
            <a:extLst>
              <a:ext uri="{FF2B5EF4-FFF2-40B4-BE49-F238E27FC236}">
                <a16:creationId xmlns:a16="http://schemas.microsoft.com/office/drawing/2014/main" id="{662CFE56-1C0A-4E22-8785-63CFF9CB095E}"/>
              </a:ext>
            </a:extLst>
          </p:cNvPr>
          <p:cNvGrpSpPr/>
          <p:nvPr/>
        </p:nvGrpSpPr>
        <p:grpSpPr>
          <a:xfrm>
            <a:off x="844748" y="5529782"/>
            <a:ext cx="410480" cy="396192"/>
            <a:chOff x="2368476" y="589018"/>
            <a:chExt cx="1012508" cy="977265"/>
          </a:xfrm>
        </p:grpSpPr>
        <p:sp>
          <p:nvSpPr>
            <p:cNvPr id="179" name="Freeform: Shape 178">
              <a:extLst>
                <a:ext uri="{FF2B5EF4-FFF2-40B4-BE49-F238E27FC236}">
                  <a16:creationId xmlns:a16="http://schemas.microsoft.com/office/drawing/2014/main" id="{16717ED7-E71E-45D3-8302-2EBF889004F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0" name="Freeform: Shape 179">
              <a:extLst>
                <a:ext uri="{FF2B5EF4-FFF2-40B4-BE49-F238E27FC236}">
                  <a16:creationId xmlns:a16="http://schemas.microsoft.com/office/drawing/2014/main" id="{A7EAEFDD-8E09-4F04-8733-7540E7498C5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1" name="Freeform: Shape 180">
              <a:extLst>
                <a:ext uri="{FF2B5EF4-FFF2-40B4-BE49-F238E27FC236}">
                  <a16:creationId xmlns:a16="http://schemas.microsoft.com/office/drawing/2014/main" id="{D4D79503-5A6B-4A90-93C9-8A30A699012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2" name="Freeform: Shape 181">
              <a:extLst>
                <a:ext uri="{FF2B5EF4-FFF2-40B4-BE49-F238E27FC236}">
                  <a16:creationId xmlns:a16="http://schemas.microsoft.com/office/drawing/2014/main" id="{CB352ADC-7DEC-4C7F-A69D-CC29A4C4AE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3" name="Freeform: Shape 182">
              <a:extLst>
                <a:ext uri="{FF2B5EF4-FFF2-40B4-BE49-F238E27FC236}">
                  <a16:creationId xmlns:a16="http://schemas.microsoft.com/office/drawing/2014/main" id="{7B55F789-0B6D-4C41-A9EA-33E6DFBB1ED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4" name="Freeform: Shape 183">
              <a:extLst>
                <a:ext uri="{FF2B5EF4-FFF2-40B4-BE49-F238E27FC236}">
                  <a16:creationId xmlns:a16="http://schemas.microsoft.com/office/drawing/2014/main" id="{399617BC-6869-4E69-B842-90090ABE1E8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5" name="Freeform: Shape 184">
              <a:extLst>
                <a:ext uri="{FF2B5EF4-FFF2-40B4-BE49-F238E27FC236}">
                  <a16:creationId xmlns:a16="http://schemas.microsoft.com/office/drawing/2014/main" id="{ED1C2CEA-0F67-4302-B4CD-650D23DAFA5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6" name="Freeform: Shape 185">
              <a:extLst>
                <a:ext uri="{FF2B5EF4-FFF2-40B4-BE49-F238E27FC236}">
                  <a16:creationId xmlns:a16="http://schemas.microsoft.com/office/drawing/2014/main" id="{CD4BD34A-75E5-49A7-A462-DBAC5DDB79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7" name="Freeform: Shape 186">
              <a:extLst>
                <a:ext uri="{FF2B5EF4-FFF2-40B4-BE49-F238E27FC236}">
                  <a16:creationId xmlns:a16="http://schemas.microsoft.com/office/drawing/2014/main" id="{A8002025-C981-419B-A439-3410BDD354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8" name="Freeform: Shape 187">
              <a:extLst>
                <a:ext uri="{FF2B5EF4-FFF2-40B4-BE49-F238E27FC236}">
                  <a16:creationId xmlns:a16="http://schemas.microsoft.com/office/drawing/2014/main" id="{1E5CEFD8-FFDA-40AE-9A8B-1D805D41F68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9" name="Freeform: Shape 188">
              <a:extLst>
                <a:ext uri="{FF2B5EF4-FFF2-40B4-BE49-F238E27FC236}">
                  <a16:creationId xmlns:a16="http://schemas.microsoft.com/office/drawing/2014/main" id="{4D57A6EA-2FE9-4ECA-8F43-10B25A981C4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0" name="Freeform: Shape 189">
              <a:extLst>
                <a:ext uri="{FF2B5EF4-FFF2-40B4-BE49-F238E27FC236}">
                  <a16:creationId xmlns:a16="http://schemas.microsoft.com/office/drawing/2014/main" id="{DBA5832C-C91E-4FFB-82C5-0647D2A3114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1" name="Freeform: Shape 190">
              <a:extLst>
                <a:ext uri="{FF2B5EF4-FFF2-40B4-BE49-F238E27FC236}">
                  <a16:creationId xmlns:a16="http://schemas.microsoft.com/office/drawing/2014/main" id="{3243F743-78F1-49BB-9A95-684D94AC327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2" name="Freeform: Shape 191">
              <a:extLst>
                <a:ext uri="{FF2B5EF4-FFF2-40B4-BE49-F238E27FC236}">
                  <a16:creationId xmlns:a16="http://schemas.microsoft.com/office/drawing/2014/main" id="{6DF44A91-8832-4165-A165-107E5083DB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3" name="Freeform: Shape 192">
              <a:extLst>
                <a:ext uri="{FF2B5EF4-FFF2-40B4-BE49-F238E27FC236}">
                  <a16:creationId xmlns:a16="http://schemas.microsoft.com/office/drawing/2014/main" id="{01348B36-FA1E-4B53-9338-F34E8DAD75A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4" name="Freeform: Shape 193">
              <a:extLst>
                <a:ext uri="{FF2B5EF4-FFF2-40B4-BE49-F238E27FC236}">
                  <a16:creationId xmlns:a16="http://schemas.microsoft.com/office/drawing/2014/main" id="{065F1A4A-1F68-4F1A-97E9-8E844E71B48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5" name="Freeform: Shape 194">
              <a:extLst>
                <a:ext uri="{FF2B5EF4-FFF2-40B4-BE49-F238E27FC236}">
                  <a16:creationId xmlns:a16="http://schemas.microsoft.com/office/drawing/2014/main" id="{8D5E37FC-758D-434B-A763-2BBC6854FCA9}"/>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6" name="Freeform: Shape 195">
              <a:extLst>
                <a:ext uri="{FF2B5EF4-FFF2-40B4-BE49-F238E27FC236}">
                  <a16:creationId xmlns:a16="http://schemas.microsoft.com/office/drawing/2014/main" id="{2CAE5429-8FBA-47FC-B096-8DA99E9B27F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7" name="Freeform: Shape 196">
              <a:extLst>
                <a:ext uri="{FF2B5EF4-FFF2-40B4-BE49-F238E27FC236}">
                  <a16:creationId xmlns:a16="http://schemas.microsoft.com/office/drawing/2014/main" id="{E8814F1B-8C59-492E-83E2-9A2C4F678B6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8" name="Freeform: Shape 197">
              <a:extLst>
                <a:ext uri="{FF2B5EF4-FFF2-40B4-BE49-F238E27FC236}">
                  <a16:creationId xmlns:a16="http://schemas.microsoft.com/office/drawing/2014/main" id="{79170382-C500-43CE-9A38-CA0ACA5A782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9" name="Freeform: Shape 198">
              <a:extLst>
                <a:ext uri="{FF2B5EF4-FFF2-40B4-BE49-F238E27FC236}">
                  <a16:creationId xmlns:a16="http://schemas.microsoft.com/office/drawing/2014/main" id="{3402B2B6-6D61-4962-AF80-3B20233FE4D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grpSp>
    </p:spTree>
    <p:extLst>
      <p:ext uri="{BB962C8B-B14F-4D97-AF65-F5344CB8AC3E}">
        <p14:creationId xmlns:p14="http://schemas.microsoft.com/office/powerpoint/2010/main" val="3116232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07460-E4F8-4B93-B528-9233632D1A4C}"/>
              </a:ext>
            </a:extLst>
          </p:cNvPr>
          <p:cNvSpPr>
            <a:spLocks noGrp="1"/>
          </p:cNvSpPr>
          <p:nvPr>
            <p:ph type="title"/>
          </p:nvPr>
        </p:nvSpPr>
        <p:spPr/>
        <p:txBody>
          <a:bodyPr/>
          <a:lstStyle/>
          <a:p>
            <a:r>
              <a:rPr lang="en-US" dirty="0"/>
              <a:t>Manage Kubernetes with ease</a:t>
            </a:r>
          </a:p>
        </p:txBody>
      </p:sp>
      <p:grpSp>
        <p:nvGrpSpPr>
          <p:cNvPr id="4" name="Group 3">
            <a:extLst>
              <a:ext uri="{FF2B5EF4-FFF2-40B4-BE49-F238E27FC236}">
                <a16:creationId xmlns:a16="http://schemas.microsoft.com/office/drawing/2014/main" id="{EEC1D83E-9E62-4C2E-B9AF-8B77E9581969}"/>
              </a:ext>
            </a:extLst>
          </p:cNvPr>
          <p:cNvGrpSpPr/>
          <p:nvPr/>
        </p:nvGrpSpPr>
        <p:grpSpPr>
          <a:xfrm>
            <a:off x="9462435" y="1849027"/>
            <a:ext cx="2468880" cy="2468880"/>
            <a:chOff x="8765093" y="1977817"/>
            <a:chExt cx="2468880" cy="2468880"/>
          </a:xfrm>
        </p:grpSpPr>
        <p:sp>
          <p:nvSpPr>
            <p:cNvPr id="5" name="Rectangle: Rounded Corners 4">
              <a:extLst>
                <a:ext uri="{FF2B5EF4-FFF2-40B4-BE49-F238E27FC236}">
                  <a16:creationId xmlns:a16="http://schemas.microsoft.com/office/drawing/2014/main" id="{06383EC9-E983-4DBD-8DA7-C431D57F53B9}"/>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6" name="Group 5">
              <a:extLst>
                <a:ext uri="{FF2B5EF4-FFF2-40B4-BE49-F238E27FC236}">
                  <a16:creationId xmlns:a16="http://schemas.microsoft.com/office/drawing/2014/main" id="{C997568E-6450-476F-A8AF-ECF0BC7C7F37}"/>
                </a:ext>
              </a:extLst>
            </p:cNvPr>
            <p:cNvGrpSpPr/>
            <p:nvPr/>
          </p:nvGrpSpPr>
          <p:grpSpPr>
            <a:xfrm>
              <a:off x="8993428" y="2197592"/>
              <a:ext cx="2012210" cy="1990003"/>
              <a:chOff x="8909291" y="2017575"/>
              <a:chExt cx="2012210" cy="1990003"/>
            </a:xfrm>
          </p:grpSpPr>
          <p:grpSp>
            <p:nvGrpSpPr>
              <p:cNvPr id="7" name="Group 6">
                <a:extLst>
                  <a:ext uri="{FF2B5EF4-FFF2-40B4-BE49-F238E27FC236}">
                    <a16:creationId xmlns:a16="http://schemas.microsoft.com/office/drawing/2014/main" id="{60C17F32-7F1A-4660-BD36-BF8E70A65563}"/>
                  </a:ext>
                </a:extLst>
              </p:cNvPr>
              <p:cNvGrpSpPr/>
              <p:nvPr/>
            </p:nvGrpSpPr>
            <p:grpSpPr>
              <a:xfrm>
                <a:off x="8919965" y="2284216"/>
                <a:ext cx="1990863" cy="1723362"/>
                <a:chOff x="8954154" y="2284216"/>
                <a:chExt cx="1990863" cy="1723362"/>
              </a:xfrm>
            </p:grpSpPr>
            <p:grpSp>
              <p:nvGrpSpPr>
                <p:cNvPr id="9" name="Group 8">
                  <a:extLst>
                    <a:ext uri="{FF2B5EF4-FFF2-40B4-BE49-F238E27FC236}">
                      <a16:creationId xmlns:a16="http://schemas.microsoft.com/office/drawing/2014/main" id="{EE0F4B50-88D0-4967-A90C-9822EB7BCA51}"/>
                    </a:ext>
                  </a:extLst>
                </p:cNvPr>
                <p:cNvGrpSpPr/>
                <p:nvPr/>
              </p:nvGrpSpPr>
              <p:grpSpPr>
                <a:xfrm>
                  <a:off x="8954154" y="2404118"/>
                  <a:ext cx="601487" cy="703174"/>
                  <a:chOff x="5225756" y="3078294"/>
                  <a:chExt cx="601487" cy="703174"/>
                </a:xfrm>
              </p:grpSpPr>
              <p:sp>
                <p:nvSpPr>
                  <p:cNvPr id="26" name="Title 1">
                    <a:extLst>
                      <a:ext uri="{FF2B5EF4-FFF2-40B4-BE49-F238E27FC236}">
                        <a16:creationId xmlns:a16="http://schemas.microsoft.com/office/drawing/2014/main" id="{8C3F831B-7CFE-4C57-B66D-F0EE601AD3A8}"/>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27" name="Rectangle: Rounded Corners 26">
                    <a:extLst>
                      <a:ext uri="{FF2B5EF4-FFF2-40B4-BE49-F238E27FC236}">
                        <a16:creationId xmlns:a16="http://schemas.microsoft.com/office/drawing/2014/main" id="{FFFE390C-84C7-4009-A1FA-2FDCD5DA7B77}"/>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 name="plug" title="Icon of a power plug showing an A to B connection">
                    <a:extLst>
                      <a:ext uri="{FF2B5EF4-FFF2-40B4-BE49-F238E27FC236}">
                        <a16:creationId xmlns:a16="http://schemas.microsoft.com/office/drawing/2014/main" id="{E472A1F1-FBE4-4DF8-9378-62AD34CD8CE3}"/>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7CF85B2D-0220-4A06-A17B-84284A967C87}"/>
                    </a:ext>
                  </a:extLst>
                </p:cNvPr>
                <p:cNvGrpSpPr/>
                <p:nvPr/>
              </p:nvGrpSpPr>
              <p:grpSpPr>
                <a:xfrm>
                  <a:off x="9648842" y="3181294"/>
                  <a:ext cx="601487" cy="826284"/>
                  <a:chOff x="5175257" y="3960674"/>
                  <a:chExt cx="601487" cy="826284"/>
                </a:xfrm>
              </p:grpSpPr>
              <p:sp>
                <p:nvSpPr>
                  <p:cNvPr id="23" name="Title 1">
                    <a:extLst>
                      <a:ext uri="{FF2B5EF4-FFF2-40B4-BE49-F238E27FC236}">
                        <a16:creationId xmlns:a16="http://schemas.microsoft.com/office/drawing/2014/main" id="{03F6E927-E012-4507-AC04-C04DE4B0B34C}"/>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24" name="Rectangle: Rounded Corners 23">
                    <a:extLst>
                      <a:ext uri="{FF2B5EF4-FFF2-40B4-BE49-F238E27FC236}">
                        <a16:creationId xmlns:a16="http://schemas.microsoft.com/office/drawing/2014/main" id="{2D7EA76A-1757-49D6-A275-5F50BAF2CB0A}"/>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 name="remote" title="Icon of a remote control">
                    <a:extLst>
                      <a:ext uri="{FF2B5EF4-FFF2-40B4-BE49-F238E27FC236}">
                        <a16:creationId xmlns:a16="http://schemas.microsoft.com/office/drawing/2014/main" id="{5323304A-85BF-490C-80FE-210944888606}"/>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9E784A35-D64A-45F1-A09A-AE94CCC76FC2}"/>
                    </a:ext>
                  </a:extLst>
                </p:cNvPr>
                <p:cNvGrpSpPr/>
                <p:nvPr/>
              </p:nvGrpSpPr>
              <p:grpSpPr>
                <a:xfrm>
                  <a:off x="8954154" y="3304404"/>
                  <a:ext cx="601487" cy="703174"/>
                  <a:chOff x="6300176" y="4082594"/>
                  <a:chExt cx="601487" cy="703174"/>
                </a:xfrm>
              </p:grpSpPr>
              <p:sp>
                <p:nvSpPr>
                  <p:cNvPr id="20" name="Title 1">
                    <a:extLst>
                      <a:ext uri="{FF2B5EF4-FFF2-40B4-BE49-F238E27FC236}">
                        <a16:creationId xmlns:a16="http://schemas.microsoft.com/office/drawing/2014/main" id="{31B11E19-0103-478B-911A-8C17952C2D48}"/>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1" name="Rectangle: Rounded Corners 20">
                    <a:extLst>
                      <a:ext uri="{FF2B5EF4-FFF2-40B4-BE49-F238E27FC236}">
                        <a16:creationId xmlns:a16="http://schemas.microsoft.com/office/drawing/2014/main" id="{1901B172-C374-473C-9FB4-E889F97ADED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 name="Calendar" title="Icon of a calendar">
                    <a:extLst>
                      <a:ext uri="{FF2B5EF4-FFF2-40B4-BE49-F238E27FC236}">
                        <a16:creationId xmlns:a16="http://schemas.microsoft.com/office/drawing/2014/main" id="{913258B6-F0DD-4DEC-8BE8-CF8441E811A7}"/>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C9979CAC-7C76-47CC-8364-7ED70D063EAB}"/>
                    </a:ext>
                  </a:extLst>
                </p:cNvPr>
                <p:cNvGrpSpPr/>
                <p:nvPr/>
              </p:nvGrpSpPr>
              <p:grpSpPr>
                <a:xfrm>
                  <a:off x="9684409" y="2284216"/>
                  <a:ext cx="530352" cy="823076"/>
                  <a:chOff x="9663646" y="2378342"/>
                  <a:chExt cx="530352" cy="823076"/>
                </a:xfrm>
              </p:grpSpPr>
              <p:sp>
                <p:nvSpPr>
                  <p:cNvPr id="17" name="Rectangle: Rounded Corners 16">
                    <a:extLst>
                      <a:ext uri="{FF2B5EF4-FFF2-40B4-BE49-F238E27FC236}">
                        <a16:creationId xmlns:a16="http://schemas.microsoft.com/office/drawing/2014/main" id="{56EA2927-9240-4244-AF15-395B46CED945}"/>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Database_EFC7" title="Icon of a cylinder">
                    <a:extLst>
                      <a:ext uri="{FF2B5EF4-FFF2-40B4-BE49-F238E27FC236}">
                        <a16:creationId xmlns:a16="http://schemas.microsoft.com/office/drawing/2014/main" id="{9ECDEE84-1C92-4643-B030-EA19E7AD9D2F}"/>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Title 1">
                    <a:extLst>
                      <a:ext uri="{FF2B5EF4-FFF2-40B4-BE49-F238E27FC236}">
                        <a16:creationId xmlns:a16="http://schemas.microsoft.com/office/drawing/2014/main" id="{30B9B80B-A4DE-4BB4-A10A-C34EF3564FF3}"/>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13" name="Group 12">
                  <a:extLst>
                    <a:ext uri="{FF2B5EF4-FFF2-40B4-BE49-F238E27FC236}">
                      <a16:creationId xmlns:a16="http://schemas.microsoft.com/office/drawing/2014/main" id="{289AB232-0D6B-47E5-B15F-25AE30236D89}"/>
                    </a:ext>
                  </a:extLst>
                </p:cNvPr>
                <p:cNvGrpSpPr/>
                <p:nvPr/>
              </p:nvGrpSpPr>
              <p:grpSpPr>
                <a:xfrm>
                  <a:off x="10343530" y="3181294"/>
                  <a:ext cx="601487" cy="826284"/>
                  <a:chOff x="10426657" y="3383175"/>
                  <a:chExt cx="601487" cy="826284"/>
                </a:xfrm>
              </p:grpSpPr>
              <p:sp>
                <p:nvSpPr>
                  <p:cNvPr id="14" name="Title 1">
                    <a:extLst>
                      <a:ext uri="{FF2B5EF4-FFF2-40B4-BE49-F238E27FC236}">
                        <a16:creationId xmlns:a16="http://schemas.microsoft.com/office/drawing/2014/main" id="{BBD557A9-14B6-4735-B06C-9C9B6A015744}"/>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5" name="Rectangle: Rounded Corners 14">
                    <a:extLst>
                      <a:ext uri="{FF2B5EF4-FFF2-40B4-BE49-F238E27FC236}">
                        <a16:creationId xmlns:a16="http://schemas.microsoft.com/office/drawing/2014/main" id="{3CDAD8AB-0A12-44B7-B7BF-F4E960E5613D}"/>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 name="Freeform 13" title="Icon of a cloud">
                    <a:extLst>
                      <a:ext uri="{FF2B5EF4-FFF2-40B4-BE49-F238E27FC236}">
                        <a16:creationId xmlns:a16="http://schemas.microsoft.com/office/drawing/2014/main" id="{13A30976-A17E-4021-A10C-1F96DAC060AD}"/>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8" name="Title 1">
                <a:extLst>
                  <a:ext uri="{FF2B5EF4-FFF2-40B4-BE49-F238E27FC236}">
                    <a16:creationId xmlns:a16="http://schemas.microsoft.com/office/drawing/2014/main" id="{178072FC-2835-411A-8A48-B31AFE6BECCC}"/>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grpSp>
        <p:nvGrpSpPr>
          <p:cNvPr id="29" name="Group 28">
            <a:extLst>
              <a:ext uri="{FF2B5EF4-FFF2-40B4-BE49-F238E27FC236}">
                <a16:creationId xmlns:a16="http://schemas.microsoft.com/office/drawing/2014/main" id="{7E474919-BC8F-41B1-A18B-EB31F2775437}"/>
              </a:ext>
            </a:extLst>
          </p:cNvPr>
          <p:cNvGrpSpPr/>
          <p:nvPr/>
        </p:nvGrpSpPr>
        <p:grpSpPr>
          <a:xfrm>
            <a:off x="5631366" y="4774826"/>
            <a:ext cx="6299946" cy="1167656"/>
            <a:chOff x="4934024" y="4903616"/>
            <a:chExt cx="6299946" cy="1167656"/>
          </a:xfrm>
        </p:grpSpPr>
        <p:sp>
          <p:nvSpPr>
            <p:cNvPr id="30" name="Rectangle: Rounded Corners 29">
              <a:extLst>
                <a:ext uri="{FF2B5EF4-FFF2-40B4-BE49-F238E27FC236}">
                  <a16:creationId xmlns:a16="http://schemas.microsoft.com/office/drawing/2014/main" id="{1E04431D-D437-400F-99C7-E0BB5F3D9FE0}"/>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1" name="Title 1">
              <a:extLst>
                <a:ext uri="{FF2B5EF4-FFF2-40B4-BE49-F238E27FC236}">
                  <a16:creationId xmlns:a16="http://schemas.microsoft.com/office/drawing/2014/main" id="{50F2ABD8-E11D-4CFB-B46C-6831F7898D32}"/>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Customer VMs</a:t>
              </a:r>
            </a:p>
          </p:txBody>
        </p:sp>
      </p:grpSp>
      <p:grpSp>
        <p:nvGrpSpPr>
          <p:cNvPr id="32" name="Group 31">
            <a:extLst>
              <a:ext uri="{FF2B5EF4-FFF2-40B4-BE49-F238E27FC236}">
                <a16:creationId xmlns:a16="http://schemas.microsoft.com/office/drawing/2014/main" id="{DF6FFC5C-4D3B-425D-83DA-653C31C1337A}"/>
              </a:ext>
            </a:extLst>
          </p:cNvPr>
          <p:cNvGrpSpPr/>
          <p:nvPr/>
        </p:nvGrpSpPr>
        <p:grpSpPr>
          <a:xfrm>
            <a:off x="6556764" y="2160123"/>
            <a:ext cx="822960" cy="1338869"/>
            <a:chOff x="5859422" y="2288913"/>
            <a:chExt cx="822960" cy="1338869"/>
          </a:xfrm>
        </p:grpSpPr>
        <p:sp>
          <p:nvSpPr>
            <p:cNvPr id="33" name="Title 1">
              <a:extLst>
                <a:ext uri="{FF2B5EF4-FFF2-40B4-BE49-F238E27FC236}">
                  <a16:creationId xmlns:a16="http://schemas.microsoft.com/office/drawing/2014/main" id="{D3C39C37-090E-47C5-9E50-9DB6326E1580}"/>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34" name="Rectangle: Rounded Corners 33">
              <a:extLst>
                <a:ext uri="{FF2B5EF4-FFF2-40B4-BE49-F238E27FC236}">
                  <a16:creationId xmlns:a16="http://schemas.microsoft.com/office/drawing/2014/main" id="{7101B06C-C5F7-45CA-B733-B2EF352B599E}"/>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5" name="CRMArticles_EFF5" title="Icon of two documents stacked together with writing on them">
              <a:extLst>
                <a:ext uri="{FF2B5EF4-FFF2-40B4-BE49-F238E27FC236}">
                  <a16:creationId xmlns:a16="http://schemas.microsoft.com/office/drawing/2014/main" id="{C8AC4B7A-CF3E-4AEE-9D7D-8FD24E01F9A1}"/>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E95E2B3F-C149-4E3A-A100-224870637140}"/>
              </a:ext>
            </a:extLst>
          </p:cNvPr>
          <p:cNvGrpSpPr/>
          <p:nvPr/>
        </p:nvGrpSpPr>
        <p:grpSpPr>
          <a:xfrm>
            <a:off x="5631366" y="2467900"/>
            <a:ext cx="822960" cy="1031092"/>
            <a:chOff x="4934024" y="2596690"/>
            <a:chExt cx="822960" cy="1031092"/>
          </a:xfrm>
        </p:grpSpPr>
        <p:sp>
          <p:nvSpPr>
            <p:cNvPr id="37" name="Title 1">
              <a:extLst>
                <a:ext uri="{FF2B5EF4-FFF2-40B4-BE49-F238E27FC236}">
                  <a16:creationId xmlns:a16="http://schemas.microsoft.com/office/drawing/2014/main" id="{72E064DA-31D3-4C38-B451-31AF9866BC04}"/>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38" name="Rectangle: Rounded Corners 37">
              <a:extLst>
                <a:ext uri="{FF2B5EF4-FFF2-40B4-BE49-F238E27FC236}">
                  <a16:creationId xmlns:a16="http://schemas.microsoft.com/office/drawing/2014/main" id="{273F0657-7BF4-4060-8EA0-2B275CE8AD58}"/>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9" name="people_4" title="Icon of a person">
              <a:extLst>
                <a:ext uri="{FF2B5EF4-FFF2-40B4-BE49-F238E27FC236}">
                  <a16:creationId xmlns:a16="http://schemas.microsoft.com/office/drawing/2014/main" id="{94B0109E-F13B-42EC-985A-C1A5B824D054}"/>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40" name="Straight Arrow Connector 39">
            <a:extLst>
              <a:ext uri="{FF2B5EF4-FFF2-40B4-BE49-F238E27FC236}">
                <a16:creationId xmlns:a16="http://schemas.microsoft.com/office/drawing/2014/main" id="{0E74AF21-DF89-4B26-B871-C5E9D50B1063}"/>
              </a:ext>
            </a:extLst>
          </p:cNvPr>
          <p:cNvCxnSpPr>
            <a:cxnSpLocks/>
            <a:stCxn id="34" idx="3"/>
            <a:endCxn id="86" idx="1"/>
          </p:cNvCxnSpPr>
          <p:nvPr/>
        </p:nvCxnSpPr>
        <p:spPr>
          <a:xfrm>
            <a:off x="7379724" y="3087512"/>
            <a:ext cx="62909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5A60438-7EC2-43E6-96D7-60DE045A53D0}"/>
              </a:ext>
            </a:extLst>
          </p:cNvPr>
          <p:cNvCxnSpPr>
            <a:cxnSpLocks/>
            <a:stCxn id="86" idx="3"/>
            <a:endCxn id="93" idx="1"/>
          </p:cNvCxnSpPr>
          <p:nvPr/>
        </p:nvCxnSpPr>
        <p:spPr>
          <a:xfrm>
            <a:off x="8831782" y="3087512"/>
            <a:ext cx="63065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BF67394D-6A8C-4B41-9433-D8B375EA928D}"/>
              </a:ext>
            </a:extLst>
          </p:cNvPr>
          <p:cNvGrpSpPr/>
          <p:nvPr/>
        </p:nvGrpSpPr>
        <p:grpSpPr>
          <a:xfrm>
            <a:off x="5803616" y="5099712"/>
            <a:ext cx="968156" cy="719981"/>
            <a:chOff x="4931506" y="5768408"/>
            <a:chExt cx="968156" cy="719981"/>
          </a:xfrm>
        </p:grpSpPr>
        <p:sp>
          <p:nvSpPr>
            <p:cNvPr id="43" name="Rectangle: Rounded Corners 42">
              <a:extLst>
                <a:ext uri="{FF2B5EF4-FFF2-40B4-BE49-F238E27FC236}">
                  <a16:creationId xmlns:a16="http://schemas.microsoft.com/office/drawing/2014/main" id="{411B6931-21B4-4F55-913F-D6D5B1E64A4F}"/>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4" name="Title 1">
              <a:extLst>
                <a:ext uri="{FF2B5EF4-FFF2-40B4-BE49-F238E27FC236}">
                  <a16:creationId xmlns:a16="http://schemas.microsoft.com/office/drawing/2014/main" id="{E57CF246-6695-4871-85B4-94B1AC802F72}"/>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800" spc="0" dirty="0" err="1">
                  <a:solidFill>
                    <a:srgbClr val="000000"/>
                  </a:solidFill>
                  <a:latin typeface="Segoe UI Semibold" panose="020B0702040204020203" pitchFamily="34" charset="0"/>
                  <a:cs typeface="Segoe UI Semibold" panose="020B0702040204020203" pitchFamily="34" charset="0"/>
                </a:rPr>
                <a:t>containerd</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5" name="Title 1">
              <a:extLst>
                <a:ext uri="{FF2B5EF4-FFF2-40B4-BE49-F238E27FC236}">
                  <a16:creationId xmlns:a16="http://schemas.microsoft.com/office/drawing/2014/main" id="{1E4E7EDC-5B00-47A6-9D58-86A1C5C180E5}"/>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46" name="Group 45">
              <a:extLst>
                <a:ext uri="{FF2B5EF4-FFF2-40B4-BE49-F238E27FC236}">
                  <a16:creationId xmlns:a16="http://schemas.microsoft.com/office/drawing/2014/main" id="{554CFD21-8EA2-46CF-9F94-678097426C40}"/>
                </a:ext>
              </a:extLst>
            </p:cNvPr>
            <p:cNvGrpSpPr/>
            <p:nvPr/>
          </p:nvGrpSpPr>
          <p:grpSpPr>
            <a:xfrm>
              <a:off x="5078564" y="6178579"/>
              <a:ext cx="674040" cy="200439"/>
              <a:chOff x="8773830" y="4177977"/>
              <a:chExt cx="757312" cy="225202"/>
            </a:xfrm>
          </p:grpSpPr>
          <p:sp>
            <p:nvSpPr>
              <p:cNvPr id="47" name="Freeform: Shape 46">
                <a:extLst>
                  <a:ext uri="{FF2B5EF4-FFF2-40B4-BE49-F238E27FC236}">
                    <a16:creationId xmlns:a16="http://schemas.microsoft.com/office/drawing/2014/main" id="{771C9446-8DFE-41D8-8D29-0AEBE9F986D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CD6AE35F-5C01-4136-B5C7-38A991E83E44}"/>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50B89800-1E61-4CED-BECB-AF157F1F7A6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0" name="Group 49">
            <a:extLst>
              <a:ext uri="{FF2B5EF4-FFF2-40B4-BE49-F238E27FC236}">
                <a16:creationId xmlns:a16="http://schemas.microsoft.com/office/drawing/2014/main" id="{F70A4213-B093-47C8-BB1C-71188B7AEB29}"/>
              </a:ext>
            </a:extLst>
          </p:cNvPr>
          <p:cNvGrpSpPr/>
          <p:nvPr/>
        </p:nvGrpSpPr>
        <p:grpSpPr>
          <a:xfrm>
            <a:off x="7050439" y="5099712"/>
            <a:ext cx="968156" cy="719981"/>
            <a:chOff x="4931506" y="5768408"/>
            <a:chExt cx="968156" cy="719981"/>
          </a:xfrm>
        </p:grpSpPr>
        <p:sp>
          <p:nvSpPr>
            <p:cNvPr id="51" name="Rectangle: Rounded Corners 50">
              <a:extLst>
                <a:ext uri="{FF2B5EF4-FFF2-40B4-BE49-F238E27FC236}">
                  <a16:creationId xmlns:a16="http://schemas.microsoft.com/office/drawing/2014/main" id="{EC16E1D3-F6E6-43D0-A1F9-AC8A25E3B913}"/>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2" name="Title 1">
              <a:extLst>
                <a:ext uri="{FF2B5EF4-FFF2-40B4-BE49-F238E27FC236}">
                  <a16:creationId xmlns:a16="http://schemas.microsoft.com/office/drawing/2014/main" id="{C39D6D8C-BE4F-45D4-BFA7-35BCAD9C61CD}"/>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defRPr/>
              </a:pPr>
              <a:r>
                <a:rPr lang="en-US" sz="800" spc="0" dirty="0" err="1">
                  <a:solidFill>
                    <a:srgbClr val="000000"/>
                  </a:solidFill>
                  <a:latin typeface="Segoe UI Semibold" panose="020B0702040204020203" pitchFamily="34" charset="0"/>
                  <a:cs typeface="Segoe UI Semibold" panose="020B0702040204020203" pitchFamily="34" charset="0"/>
                </a:rPr>
                <a:t>containerd</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3" name="Title 1">
              <a:extLst>
                <a:ext uri="{FF2B5EF4-FFF2-40B4-BE49-F238E27FC236}">
                  <a16:creationId xmlns:a16="http://schemas.microsoft.com/office/drawing/2014/main" id="{81E66AF0-1A19-463F-BA16-04139811CEB2}"/>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54" name="Group 53">
              <a:extLst>
                <a:ext uri="{FF2B5EF4-FFF2-40B4-BE49-F238E27FC236}">
                  <a16:creationId xmlns:a16="http://schemas.microsoft.com/office/drawing/2014/main" id="{6A742029-0672-48A0-8AC0-4964FF49FD8B}"/>
                </a:ext>
              </a:extLst>
            </p:cNvPr>
            <p:cNvGrpSpPr/>
            <p:nvPr/>
          </p:nvGrpSpPr>
          <p:grpSpPr>
            <a:xfrm>
              <a:off x="5078564" y="6178579"/>
              <a:ext cx="674040" cy="200439"/>
              <a:chOff x="8773830" y="4177977"/>
              <a:chExt cx="757312" cy="225202"/>
            </a:xfrm>
          </p:grpSpPr>
          <p:sp>
            <p:nvSpPr>
              <p:cNvPr id="55" name="Freeform: Shape 54">
                <a:extLst>
                  <a:ext uri="{FF2B5EF4-FFF2-40B4-BE49-F238E27FC236}">
                    <a16:creationId xmlns:a16="http://schemas.microsoft.com/office/drawing/2014/main" id="{9C742A1B-DC7D-4A6C-ABF1-942373A476EE}"/>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3A6FCB5-65DB-4213-80E5-36E3ABBE978D}"/>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A880AC41-1729-4CA5-AC39-5919195130F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8" name="Group 57">
            <a:extLst>
              <a:ext uri="{FF2B5EF4-FFF2-40B4-BE49-F238E27FC236}">
                <a16:creationId xmlns:a16="http://schemas.microsoft.com/office/drawing/2014/main" id="{037246FD-7FA1-4110-8E1D-F725C40DF9E3}"/>
              </a:ext>
            </a:extLst>
          </p:cNvPr>
          <p:cNvGrpSpPr/>
          <p:nvPr/>
        </p:nvGrpSpPr>
        <p:grpSpPr>
          <a:xfrm>
            <a:off x="8297262" y="5099712"/>
            <a:ext cx="968156" cy="719981"/>
            <a:chOff x="4931506" y="5768408"/>
            <a:chExt cx="968156" cy="719981"/>
          </a:xfrm>
        </p:grpSpPr>
        <p:sp>
          <p:nvSpPr>
            <p:cNvPr id="59" name="Rectangle: Rounded Corners 58">
              <a:extLst>
                <a:ext uri="{FF2B5EF4-FFF2-40B4-BE49-F238E27FC236}">
                  <a16:creationId xmlns:a16="http://schemas.microsoft.com/office/drawing/2014/main" id="{F6DCD986-FCA0-4246-8DDF-5B23CC9836F7}"/>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0" name="Title 1">
              <a:extLst>
                <a:ext uri="{FF2B5EF4-FFF2-40B4-BE49-F238E27FC236}">
                  <a16:creationId xmlns:a16="http://schemas.microsoft.com/office/drawing/2014/main" id="{B67F6023-FF03-4F88-84FB-F15D1BCC5503}"/>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defRPr/>
              </a:pPr>
              <a:r>
                <a:rPr lang="en-US" sz="800" spc="0" dirty="0" err="1">
                  <a:solidFill>
                    <a:srgbClr val="000000"/>
                  </a:solidFill>
                  <a:latin typeface="Segoe UI Semibold" panose="020B0702040204020203" pitchFamily="34" charset="0"/>
                  <a:cs typeface="Segoe UI Semibold" panose="020B0702040204020203" pitchFamily="34" charset="0"/>
                </a:rPr>
                <a:t>containerd</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1" name="Title 1">
              <a:extLst>
                <a:ext uri="{FF2B5EF4-FFF2-40B4-BE49-F238E27FC236}">
                  <a16:creationId xmlns:a16="http://schemas.microsoft.com/office/drawing/2014/main" id="{04D21A43-3BFC-427F-977B-159D5D5901D6}"/>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62" name="Group 61">
              <a:extLst>
                <a:ext uri="{FF2B5EF4-FFF2-40B4-BE49-F238E27FC236}">
                  <a16:creationId xmlns:a16="http://schemas.microsoft.com/office/drawing/2014/main" id="{C5584091-E7E3-4A2E-BF1B-19C8A9C91FD0}"/>
                </a:ext>
              </a:extLst>
            </p:cNvPr>
            <p:cNvGrpSpPr/>
            <p:nvPr/>
          </p:nvGrpSpPr>
          <p:grpSpPr>
            <a:xfrm>
              <a:off x="5078564" y="6178579"/>
              <a:ext cx="674040" cy="200439"/>
              <a:chOff x="8773830" y="4177977"/>
              <a:chExt cx="757312" cy="225202"/>
            </a:xfrm>
          </p:grpSpPr>
          <p:sp>
            <p:nvSpPr>
              <p:cNvPr id="63" name="Freeform: Shape 62">
                <a:extLst>
                  <a:ext uri="{FF2B5EF4-FFF2-40B4-BE49-F238E27FC236}">
                    <a16:creationId xmlns:a16="http://schemas.microsoft.com/office/drawing/2014/main" id="{C0476B1F-F075-409F-8F5B-34B3F971D13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44BD73C3-E23C-4E25-B269-D8F709B6FBC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90BB505A-8D49-4B07-B7B0-6C35D67D728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6" name="Group 65">
            <a:extLst>
              <a:ext uri="{FF2B5EF4-FFF2-40B4-BE49-F238E27FC236}">
                <a16:creationId xmlns:a16="http://schemas.microsoft.com/office/drawing/2014/main" id="{CC579012-2700-46F1-8C95-C07563837E50}"/>
              </a:ext>
            </a:extLst>
          </p:cNvPr>
          <p:cNvGrpSpPr/>
          <p:nvPr/>
        </p:nvGrpSpPr>
        <p:grpSpPr>
          <a:xfrm>
            <a:off x="9544085" y="5099712"/>
            <a:ext cx="968156" cy="719981"/>
            <a:chOff x="4931506" y="5768408"/>
            <a:chExt cx="968156" cy="719981"/>
          </a:xfrm>
        </p:grpSpPr>
        <p:sp>
          <p:nvSpPr>
            <p:cNvPr id="67" name="Rectangle: Rounded Corners 66">
              <a:extLst>
                <a:ext uri="{FF2B5EF4-FFF2-40B4-BE49-F238E27FC236}">
                  <a16:creationId xmlns:a16="http://schemas.microsoft.com/office/drawing/2014/main" id="{CE54D1F9-44DA-4237-AB93-71997908B126}"/>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8" name="Title 1">
              <a:extLst>
                <a:ext uri="{FF2B5EF4-FFF2-40B4-BE49-F238E27FC236}">
                  <a16:creationId xmlns:a16="http://schemas.microsoft.com/office/drawing/2014/main" id="{5B3DB3BE-98A6-45C5-8A28-A6B9FB77D9C7}"/>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defRPr/>
              </a:pPr>
              <a:r>
                <a:rPr lang="en-US" sz="800" spc="0" dirty="0" err="1">
                  <a:solidFill>
                    <a:srgbClr val="000000"/>
                  </a:solidFill>
                  <a:latin typeface="Segoe UI Semibold" panose="020B0702040204020203" pitchFamily="34" charset="0"/>
                  <a:cs typeface="Segoe UI Semibold" panose="020B0702040204020203" pitchFamily="34" charset="0"/>
                </a:rPr>
                <a:t>containerd</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9" name="Title 1">
              <a:extLst>
                <a:ext uri="{FF2B5EF4-FFF2-40B4-BE49-F238E27FC236}">
                  <a16:creationId xmlns:a16="http://schemas.microsoft.com/office/drawing/2014/main" id="{CA2F3377-D8B7-489A-88A3-9AB33FA11E68}"/>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70" name="Group 69">
              <a:extLst>
                <a:ext uri="{FF2B5EF4-FFF2-40B4-BE49-F238E27FC236}">
                  <a16:creationId xmlns:a16="http://schemas.microsoft.com/office/drawing/2014/main" id="{AC27BB36-BAD3-4F49-AD36-3E3C7944CF62}"/>
                </a:ext>
              </a:extLst>
            </p:cNvPr>
            <p:cNvGrpSpPr/>
            <p:nvPr/>
          </p:nvGrpSpPr>
          <p:grpSpPr>
            <a:xfrm>
              <a:off x="5078564" y="6178579"/>
              <a:ext cx="674040" cy="200439"/>
              <a:chOff x="8773830" y="4177977"/>
              <a:chExt cx="757312" cy="225202"/>
            </a:xfrm>
          </p:grpSpPr>
          <p:sp>
            <p:nvSpPr>
              <p:cNvPr id="71" name="Freeform: Shape 70">
                <a:extLst>
                  <a:ext uri="{FF2B5EF4-FFF2-40B4-BE49-F238E27FC236}">
                    <a16:creationId xmlns:a16="http://schemas.microsoft.com/office/drawing/2014/main" id="{E50FED2A-3AC3-43EE-B316-E9F14BC8219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7BC08055-6EFA-4AD5-AF7E-71B4E649DE9D}"/>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A84AE7E-B828-48A4-A087-77A2728FB8A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4" name="Group 73">
            <a:extLst>
              <a:ext uri="{FF2B5EF4-FFF2-40B4-BE49-F238E27FC236}">
                <a16:creationId xmlns:a16="http://schemas.microsoft.com/office/drawing/2014/main" id="{D9104D86-96AE-4EA7-A768-BBFAE005EB91}"/>
              </a:ext>
            </a:extLst>
          </p:cNvPr>
          <p:cNvGrpSpPr/>
          <p:nvPr/>
        </p:nvGrpSpPr>
        <p:grpSpPr>
          <a:xfrm>
            <a:off x="10790906" y="5099712"/>
            <a:ext cx="968156" cy="719981"/>
            <a:chOff x="4931506" y="5768408"/>
            <a:chExt cx="968156" cy="719981"/>
          </a:xfrm>
        </p:grpSpPr>
        <p:sp>
          <p:nvSpPr>
            <p:cNvPr id="75" name="Rectangle: Rounded Corners 74">
              <a:extLst>
                <a:ext uri="{FF2B5EF4-FFF2-40B4-BE49-F238E27FC236}">
                  <a16:creationId xmlns:a16="http://schemas.microsoft.com/office/drawing/2014/main" id="{59ABA428-4C8E-4718-85F8-9847512B399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6" name="Title 1">
              <a:extLst>
                <a:ext uri="{FF2B5EF4-FFF2-40B4-BE49-F238E27FC236}">
                  <a16:creationId xmlns:a16="http://schemas.microsoft.com/office/drawing/2014/main" id="{DF53EC71-763C-48E2-A875-5F19F7C3091C}"/>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defRPr/>
              </a:pPr>
              <a:r>
                <a:rPr lang="en-US" sz="800" spc="0" dirty="0" err="1">
                  <a:solidFill>
                    <a:srgbClr val="000000"/>
                  </a:solidFill>
                  <a:latin typeface="Segoe UI Semibold" panose="020B0702040204020203" pitchFamily="34" charset="0"/>
                  <a:cs typeface="Segoe UI Semibold" panose="020B0702040204020203" pitchFamily="34" charset="0"/>
                </a:rPr>
                <a:t>containerd</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7" name="Title 1">
              <a:extLst>
                <a:ext uri="{FF2B5EF4-FFF2-40B4-BE49-F238E27FC236}">
                  <a16:creationId xmlns:a16="http://schemas.microsoft.com/office/drawing/2014/main" id="{566A8C0F-0F5B-4563-88E2-8C9E2F653D59}"/>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78" name="Group 77">
              <a:extLst>
                <a:ext uri="{FF2B5EF4-FFF2-40B4-BE49-F238E27FC236}">
                  <a16:creationId xmlns:a16="http://schemas.microsoft.com/office/drawing/2014/main" id="{E840657A-5692-4B77-9686-24CBF5BA1AC7}"/>
                </a:ext>
              </a:extLst>
            </p:cNvPr>
            <p:cNvGrpSpPr/>
            <p:nvPr/>
          </p:nvGrpSpPr>
          <p:grpSpPr>
            <a:xfrm>
              <a:off x="5078564" y="6178579"/>
              <a:ext cx="674040" cy="200439"/>
              <a:chOff x="8773830" y="4177977"/>
              <a:chExt cx="757312" cy="225202"/>
            </a:xfrm>
          </p:grpSpPr>
          <p:sp>
            <p:nvSpPr>
              <p:cNvPr id="79" name="Freeform: Shape 78">
                <a:extLst>
                  <a:ext uri="{FF2B5EF4-FFF2-40B4-BE49-F238E27FC236}">
                    <a16:creationId xmlns:a16="http://schemas.microsoft.com/office/drawing/2014/main" id="{9018AE48-2149-4830-8BBF-6D94824A7CA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596B30F2-4E0B-451A-AD88-2639F508EA7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06E8C1B7-74E5-41EC-B16C-5587252E05CD}"/>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82" name="Straight Arrow Connector 81">
            <a:extLst>
              <a:ext uri="{FF2B5EF4-FFF2-40B4-BE49-F238E27FC236}">
                <a16:creationId xmlns:a16="http://schemas.microsoft.com/office/drawing/2014/main" id="{DD93CA36-32FD-4202-8F8B-B405157C4504}"/>
              </a:ext>
            </a:extLst>
          </p:cNvPr>
          <p:cNvCxnSpPr>
            <a:cxnSpLocks/>
          </p:cNvCxnSpPr>
          <p:nvPr/>
        </p:nvCxnSpPr>
        <p:spPr>
          <a:xfrm>
            <a:off x="10696875" y="4321952"/>
            <a:ext cx="0" cy="63093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F38E67A3-FF07-473C-AE5A-AAFBDD5B71CC}"/>
              </a:ext>
            </a:extLst>
          </p:cNvPr>
          <p:cNvSpPr txBox="1">
            <a:spLocks/>
          </p:cNvSpPr>
          <p:nvPr/>
        </p:nvSpPr>
        <p:spPr>
          <a:xfrm>
            <a:off x="10830598" y="4483532"/>
            <a:ext cx="118872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 pods over private tunnel</a:t>
            </a:r>
          </a:p>
        </p:txBody>
      </p:sp>
      <p:grpSp>
        <p:nvGrpSpPr>
          <p:cNvPr id="84" name="Group 83">
            <a:extLst>
              <a:ext uri="{FF2B5EF4-FFF2-40B4-BE49-F238E27FC236}">
                <a16:creationId xmlns:a16="http://schemas.microsoft.com/office/drawing/2014/main" id="{FB9AC271-B6E5-4841-840F-B176DC0644D2}"/>
              </a:ext>
            </a:extLst>
          </p:cNvPr>
          <p:cNvGrpSpPr/>
          <p:nvPr/>
        </p:nvGrpSpPr>
        <p:grpSpPr>
          <a:xfrm>
            <a:off x="8008822" y="2314011"/>
            <a:ext cx="822960" cy="1184981"/>
            <a:chOff x="7311480" y="2442801"/>
            <a:chExt cx="822960" cy="1184981"/>
          </a:xfrm>
        </p:grpSpPr>
        <p:sp>
          <p:nvSpPr>
            <p:cNvPr id="85" name="Title 1">
              <a:extLst>
                <a:ext uri="{FF2B5EF4-FFF2-40B4-BE49-F238E27FC236}">
                  <a16:creationId xmlns:a16="http://schemas.microsoft.com/office/drawing/2014/main" id="{CDA4B79A-DF0B-4C0D-B66E-4A9AD0D4896D}"/>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86" name="Rectangle: Rounded Corners 85">
              <a:extLst>
                <a:ext uri="{FF2B5EF4-FFF2-40B4-BE49-F238E27FC236}">
                  <a16:creationId xmlns:a16="http://schemas.microsoft.com/office/drawing/2014/main" id="{D04C86F7-510E-406D-899D-5FDBCBB2625F}"/>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87" name="Graphic 13">
              <a:extLst>
                <a:ext uri="{FF2B5EF4-FFF2-40B4-BE49-F238E27FC236}">
                  <a16:creationId xmlns:a16="http://schemas.microsoft.com/office/drawing/2014/main" id="{3F6F47A0-BC7F-4E46-BEF5-D386B8A11485}"/>
                </a:ext>
              </a:extLst>
            </p:cNvPr>
            <p:cNvGrpSpPr/>
            <p:nvPr/>
          </p:nvGrpSpPr>
          <p:grpSpPr>
            <a:xfrm>
              <a:off x="7452453" y="2949973"/>
              <a:ext cx="541014" cy="532658"/>
              <a:chOff x="4862512" y="2214562"/>
              <a:chExt cx="2466975" cy="2428875"/>
            </a:xfrm>
          </p:grpSpPr>
          <p:sp>
            <p:nvSpPr>
              <p:cNvPr id="88" name="Freeform: Shape 87">
                <a:extLst>
                  <a:ext uri="{FF2B5EF4-FFF2-40B4-BE49-F238E27FC236}">
                    <a16:creationId xmlns:a16="http://schemas.microsoft.com/office/drawing/2014/main" id="{243DFE7A-AC20-4F92-9D52-1D55444B0CEB}"/>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0B260D61-F179-4B80-90ED-3BFC51C8E463}"/>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90403838-9E29-424C-A39E-349470A1817F}"/>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E5C31755-C12B-4B76-8874-21160BFAB94B}"/>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2" name="Group 91">
            <a:extLst>
              <a:ext uri="{FF2B5EF4-FFF2-40B4-BE49-F238E27FC236}">
                <a16:creationId xmlns:a16="http://schemas.microsoft.com/office/drawing/2014/main" id="{032090A0-359D-4A82-8170-E7FD8C25E83D}"/>
              </a:ext>
            </a:extLst>
          </p:cNvPr>
          <p:cNvGrpSpPr/>
          <p:nvPr/>
        </p:nvGrpSpPr>
        <p:grpSpPr>
          <a:xfrm>
            <a:off x="9462435" y="1652235"/>
            <a:ext cx="2468880" cy="2669717"/>
            <a:chOff x="8765093" y="1781025"/>
            <a:chExt cx="2468880" cy="2669717"/>
          </a:xfrm>
        </p:grpSpPr>
        <p:sp>
          <p:nvSpPr>
            <p:cNvPr id="93" name="Rectangle: Rounded Corners 92">
              <a:extLst>
                <a:ext uri="{FF2B5EF4-FFF2-40B4-BE49-F238E27FC236}">
                  <a16:creationId xmlns:a16="http://schemas.microsoft.com/office/drawing/2014/main" id="{7DE5D845-4C46-42E3-9462-3AD46F6F8E8F}"/>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4" name="Title 1">
              <a:extLst>
                <a:ext uri="{FF2B5EF4-FFF2-40B4-BE49-F238E27FC236}">
                  <a16:creationId xmlns:a16="http://schemas.microsoft.com/office/drawing/2014/main" id="{EF4C2EE8-6692-4137-BB19-70EF209CC80E}"/>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95" name="Group 94">
              <a:extLst>
                <a:ext uri="{FF2B5EF4-FFF2-40B4-BE49-F238E27FC236}">
                  <a16:creationId xmlns:a16="http://schemas.microsoft.com/office/drawing/2014/main" id="{4F1F00A7-58C9-4D4A-8EF0-D3DCC6FFF9E0}"/>
                </a:ext>
              </a:extLst>
            </p:cNvPr>
            <p:cNvGrpSpPr/>
            <p:nvPr/>
          </p:nvGrpSpPr>
          <p:grpSpPr>
            <a:xfrm>
              <a:off x="9162785" y="2570190"/>
              <a:ext cx="1673497" cy="1292225"/>
              <a:chOff x="9196711" y="2690054"/>
              <a:chExt cx="1673497" cy="1292225"/>
            </a:xfrm>
          </p:grpSpPr>
          <p:grpSp>
            <p:nvGrpSpPr>
              <p:cNvPr id="96" name="Group 4">
                <a:extLst>
                  <a:ext uri="{FF2B5EF4-FFF2-40B4-BE49-F238E27FC236}">
                    <a16:creationId xmlns:a16="http://schemas.microsoft.com/office/drawing/2014/main" id="{6B6606EE-7F26-40EB-84F3-0EC7AB1EC3B4}"/>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00" name="Freeform 5">
                  <a:extLst>
                    <a:ext uri="{FF2B5EF4-FFF2-40B4-BE49-F238E27FC236}">
                      <a16:creationId xmlns:a16="http://schemas.microsoft.com/office/drawing/2014/main" id="{5028C249-9F0A-457F-8143-A8C8652B1016}"/>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6">
                  <a:extLst>
                    <a:ext uri="{FF2B5EF4-FFF2-40B4-BE49-F238E27FC236}">
                      <a16:creationId xmlns:a16="http://schemas.microsoft.com/office/drawing/2014/main" id="{04F78591-0D9F-49FC-AB8E-A821DFD7027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418DC60C-ED1F-4C92-87B9-1EDC6A4A23A6}"/>
                  </a:ext>
                </a:extLst>
              </p:cNvPr>
              <p:cNvGrpSpPr/>
              <p:nvPr/>
            </p:nvGrpSpPr>
            <p:grpSpPr>
              <a:xfrm>
                <a:off x="10267693" y="2983633"/>
                <a:ext cx="602515" cy="602515"/>
                <a:chOff x="7211505" y="4977353"/>
                <a:chExt cx="989814" cy="989814"/>
              </a:xfrm>
            </p:grpSpPr>
            <p:sp>
              <p:nvSpPr>
                <p:cNvPr id="98" name="Oval 97">
                  <a:extLst>
                    <a:ext uri="{FF2B5EF4-FFF2-40B4-BE49-F238E27FC236}">
                      <a16:creationId xmlns:a16="http://schemas.microsoft.com/office/drawing/2014/main" id="{D5441D83-2C64-40ED-A9E8-3DAD0A6F92D5}"/>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Processing_E9F5" title="Icon of two interlocked gears">
                  <a:extLst>
                    <a:ext uri="{FF2B5EF4-FFF2-40B4-BE49-F238E27FC236}">
                      <a16:creationId xmlns:a16="http://schemas.microsoft.com/office/drawing/2014/main" id="{6BB4DB09-6EA9-4778-866C-5E30F8DA69CC}"/>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aphicFrame>
        <p:nvGraphicFramePr>
          <p:cNvPr id="102" name="Table 101">
            <a:extLst>
              <a:ext uri="{FF2B5EF4-FFF2-40B4-BE49-F238E27FC236}">
                <a16:creationId xmlns:a16="http://schemas.microsoft.com/office/drawing/2014/main" id="{1C598D2F-84E8-44BE-8980-C7D0DCE4C34D}"/>
              </a:ext>
            </a:extLst>
          </p:cNvPr>
          <p:cNvGraphicFramePr>
            <a:graphicFrameLocks noGrp="1"/>
          </p:cNvGraphicFramePr>
          <p:nvPr/>
        </p:nvGraphicFramePr>
        <p:xfrm>
          <a:off x="389059" y="1580615"/>
          <a:ext cx="4625692" cy="4173841"/>
        </p:xfrm>
        <a:graphic>
          <a:graphicData uri="http://schemas.openxmlformats.org/drawingml/2006/table">
            <a:tbl>
              <a:tblPr firstRow="1" bandRow="1">
                <a:tableStyleId>{5C22544A-7EE6-4342-B048-85BDC9FD1C3A}</a:tableStyleId>
              </a:tblPr>
              <a:tblGrid>
                <a:gridCol w="1882492">
                  <a:extLst>
                    <a:ext uri="{9D8B030D-6E8A-4147-A177-3AD203B41FA5}">
                      <a16:colId xmlns:a16="http://schemas.microsoft.com/office/drawing/2014/main" val="1718013709"/>
                    </a:ext>
                  </a:extLst>
                </a:gridCol>
                <a:gridCol w="1371600">
                  <a:extLst>
                    <a:ext uri="{9D8B030D-6E8A-4147-A177-3AD203B41FA5}">
                      <a16:colId xmlns:a16="http://schemas.microsoft.com/office/drawing/2014/main" val="1990358366"/>
                    </a:ext>
                  </a:extLst>
                </a:gridCol>
                <a:gridCol w="1371600">
                  <a:extLst>
                    <a:ext uri="{9D8B030D-6E8A-4147-A177-3AD203B41FA5}">
                      <a16:colId xmlns:a16="http://schemas.microsoft.com/office/drawing/2014/main" val="1769369918"/>
                    </a:ext>
                  </a:extLst>
                </a:gridCol>
              </a:tblGrid>
              <a:tr h="62474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baseline="0">
                          <a:solidFill>
                            <a:srgbClr val="000000"/>
                          </a:solidFill>
                          <a:latin typeface="Segoe UI Semibold" panose="020B0702040204020203" pitchFamily="34" charset="0"/>
                          <a:ea typeface="+mn-ea"/>
                          <a:cs typeface="Segoe UI Semibold" panose="020B0702040204020203" pitchFamily="34" charset="0"/>
                        </a:rPr>
                        <a:t>Responsibilities</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rgbClr val="0078D4"/>
                          </a:solidFill>
                          <a:latin typeface="Segoe UI Semibold" panose="020B0702040204020203" pitchFamily="34" charset="0"/>
                          <a:cs typeface="Segoe UI Semibold" panose="020B0702040204020203" pitchFamily="34" charset="0"/>
                        </a:rPr>
                        <a:t>DIY with </a:t>
                      </a:r>
                      <a:br>
                        <a:rPr lang="en-US" sz="1200" b="0" dirty="0">
                          <a:solidFill>
                            <a:srgbClr val="0078D4"/>
                          </a:solidFill>
                          <a:latin typeface="Segoe UI Semibold" panose="020B0702040204020203" pitchFamily="34" charset="0"/>
                          <a:cs typeface="Segoe UI Semibold" panose="020B0702040204020203" pitchFamily="34" charset="0"/>
                        </a:rPr>
                      </a:br>
                      <a:r>
                        <a:rPr lang="en-US" sz="1200" b="0" dirty="0">
                          <a:solidFill>
                            <a:srgbClr val="0078D4"/>
                          </a:solidFill>
                          <a:latin typeface="Segoe UI Semibold" panose="020B0702040204020203" pitchFamily="34" charset="0"/>
                          <a:cs typeface="Segoe UI Semibold" panose="020B0702040204020203" pitchFamily="34" charset="0"/>
                        </a:rPr>
                        <a:t>Kubernetes</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rgbClr val="0078D4"/>
                          </a:solidFill>
                          <a:latin typeface="Segoe UI Semibold" panose="020B0702040204020203" pitchFamily="34" charset="0"/>
                          <a:cs typeface="Segoe UI Semibold" panose="020B0702040204020203" pitchFamily="34" charset="0"/>
                        </a:rPr>
                        <a:t>Managed Kubernetes </a:t>
                      </a:r>
                      <a:br>
                        <a:rPr lang="en-US" sz="1200" b="0" dirty="0">
                          <a:solidFill>
                            <a:srgbClr val="0078D4"/>
                          </a:solidFill>
                          <a:latin typeface="Segoe UI Semibold" panose="020B0702040204020203" pitchFamily="34" charset="0"/>
                          <a:cs typeface="Segoe UI Semibold" panose="020B0702040204020203" pitchFamily="34" charset="0"/>
                        </a:rPr>
                      </a:br>
                      <a:r>
                        <a:rPr lang="en-US" sz="1200" b="0" dirty="0">
                          <a:solidFill>
                            <a:srgbClr val="0078D4"/>
                          </a:solidFill>
                          <a:latin typeface="Segoe UI Semibold" panose="020B0702040204020203" pitchFamily="34" charset="0"/>
                          <a:cs typeface="Segoe UI Semibold" panose="020B0702040204020203" pitchFamily="34" charset="0"/>
                        </a:rPr>
                        <a:t>on Azure</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Containerization </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4825">
                <a:tc>
                  <a:txBody>
                    <a:bodyPr/>
                    <a:lstStyle/>
                    <a:p>
                      <a:pPr marL="0" algn="l" defTabSz="914367" rtl="0" eaLnBrk="1" latinLnBrk="0" hangingPunct="1"/>
                      <a:r>
                        <a:rPr lang="en-US" sz="1200" kern="1200" baseline="0">
                          <a:solidFill>
                            <a:srgbClr val="000000"/>
                          </a:solidFill>
                          <a:latin typeface="+mn-lt"/>
                          <a:ea typeface="+mn-ea"/>
                          <a:cs typeface="Segoe UI Semibold" panose="020B0702040204020203" pitchFamily="34" charset="0"/>
                        </a:rPr>
                        <a:t>Application iteration, debugging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CI/CD</a:t>
                      </a: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04825">
                <a:tc>
                  <a:txBody>
                    <a:bodyPr/>
                    <a:lstStyle/>
                    <a:p>
                      <a:r>
                        <a:rPr lang="en-US" sz="1200" baseline="0">
                          <a:solidFill>
                            <a:srgbClr val="000000"/>
                          </a:solidFill>
                          <a:latin typeface="+mn-lt"/>
                          <a:cs typeface="Segoe UI Semibold" panose="020B0702040204020203" pitchFamily="34" charset="0"/>
                        </a:rPr>
                        <a:t>Provisioning, upgrades, patches</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504825">
                <a:tc>
                  <a:txBody>
                    <a:bodyPr/>
                    <a:lstStyle/>
                    <a:p>
                      <a:r>
                        <a:rPr lang="en-US" sz="1200" baseline="0">
                          <a:solidFill>
                            <a:srgbClr val="000000"/>
                          </a:solidFill>
                          <a:latin typeface="+mn-lt"/>
                          <a:cs typeface="Segoe UI Semibold" panose="020B0702040204020203" pitchFamily="34" charset="0"/>
                        </a:rPr>
                        <a:t>Reliability availability</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Scaling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Monitoring and logging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bl>
          </a:graphicData>
        </a:graphic>
      </p:graphicFrame>
      <p:grpSp>
        <p:nvGrpSpPr>
          <p:cNvPr id="103" name="Group 102">
            <a:extLst>
              <a:ext uri="{FF2B5EF4-FFF2-40B4-BE49-F238E27FC236}">
                <a16:creationId xmlns:a16="http://schemas.microsoft.com/office/drawing/2014/main" id="{CC9A49E9-A55C-41B4-B65C-DACA43B336C2}"/>
              </a:ext>
            </a:extLst>
          </p:cNvPr>
          <p:cNvGrpSpPr>
            <a:grpSpLocks/>
          </p:cNvGrpSpPr>
          <p:nvPr/>
        </p:nvGrpSpPr>
        <p:grpSpPr>
          <a:xfrm>
            <a:off x="1554952" y="6019747"/>
            <a:ext cx="2293906" cy="280638"/>
            <a:chOff x="9699487" y="5507406"/>
            <a:chExt cx="2293906" cy="280638"/>
          </a:xfrm>
        </p:grpSpPr>
        <p:grpSp>
          <p:nvGrpSpPr>
            <p:cNvPr id="104" name="Group 103">
              <a:extLst>
                <a:ext uri="{FF2B5EF4-FFF2-40B4-BE49-F238E27FC236}">
                  <a16:creationId xmlns:a16="http://schemas.microsoft.com/office/drawing/2014/main" id="{6485B44C-1C44-4218-9E4F-98262C0878A8}"/>
                </a:ext>
              </a:extLst>
            </p:cNvPr>
            <p:cNvGrpSpPr>
              <a:grpSpLocks/>
            </p:cNvGrpSpPr>
            <p:nvPr/>
          </p:nvGrpSpPr>
          <p:grpSpPr>
            <a:xfrm>
              <a:off x="9699487" y="5507406"/>
              <a:ext cx="1093628" cy="280638"/>
              <a:chOff x="10901270" y="5193554"/>
              <a:chExt cx="1093628" cy="280638"/>
            </a:xfrm>
          </p:grpSpPr>
          <p:sp>
            <p:nvSpPr>
              <p:cNvPr id="108" name="Rectangle 107">
                <a:extLst>
                  <a:ext uri="{FF2B5EF4-FFF2-40B4-BE49-F238E27FC236}">
                    <a16:creationId xmlns:a16="http://schemas.microsoft.com/office/drawing/2014/main" id="{515E6768-AE92-4414-9123-E7B8275060E1}"/>
                  </a:ext>
                </a:extLst>
              </p:cNvPr>
              <p:cNvSpPr>
                <a:spLocks/>
              </p:cNvSpPr>
              <p:nvPr/>
            </p:nvSpPr>
            <p:spPr>
              <a:xfrm>
                <a:off x="10901270" y="5194893"/>
                <a:ext cx="250999" cy="250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Rectangle 108">
                <a:extLst>
                  <a:ext uri="{FF2B5EF4-FFF2-40B4-BE49-F238E27FC236}">
                    <a16:creationId xmlns:a16="http://schemas.microsoft.com/office/drawing/2014/main" id="{C097D2A8-CE01-4F37-BD36-6A90868AAAAB}"/>
                  </a:ext>
                </a:extLst>
              </p:cNvPr>
              <p:cNvSpPr>
                <a:spLocks/>
              </p:cNvSpPr>
              <p:nvPr/>
            </p:nvSpPr>
            <p:spPr>
              <a:xfrm>
                <a:off x="11234327" y="5193554"/>
                <a:ext cx="760571" cy="280638"/>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Customer</a:t>
                </a:r>
              </a:p>
            </p:txBody>
          </p:sp>
        </p:grpSp>
        <p:grpSp>
          <p:nvGrpSpPr>
            <p:cNvPr id="105" name="Group 104">
              <a:extLst>
                <a:ext uri="{FF2B5EF4-FFF2-40B4-BE49-F238E27FC236}">
                  <a16:creationId xmlns:a16="http://schemas.microsoft.com/office/drawing/2014/main" id="{C155B320-5D8C-46FF-B43E-C7D2550DE29F}"/>
                </a:ext>
              </a:extLst>
            </p:cNvPr>
            <p:cNvGrpSpPr>
              <a:grpSpLocks/>
            </p:cNvGrpSpPr>
            <p:nvPr/>
          </p:nvGrpSpPr>
          <p:grpSpPr>
            <a:xfrm>
              <a:off x="10920233" y="5511045"/>
              <a:ext cx="1073160" cy="276999"/>
              <a:chOff x="10911524" y="5707309"/>
              <a:chExt cx="1073160" cy="276999"/>
            </a:xfrm>
          </p:grpSpPr>
          <p:sp>
            <p:nvSpPr>
              <p:cNvPr id="106" name="Rectangle 105">
                <a:extLst>
                  <a:ext uri="{FF2B5EF4-FFF2-40B4-BE49-F238E27FC236}">
                    <a16:creationId xmlns:a16="http://schemas.microsoft.com/office/drawing/2014/main" id="{067118F8-043C-4D3B-B775-1E73C33D1AE2}"/>
                  </a:ext>
                </a:extLst>
              </p:cNvPr>
              <p:cNvSpPr>
                <a:spLocks/>
              </p:cNvSpPr>
              <p:nvPr/>
            </p:nvSpPr>
            <p:spPr>
              <a:xfrm>
                <a:off x="10911524" y="5708648"/>
                <a:ext cx="250999" cy="25099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106">
                <a:extLst>
                  <a:ext uri="{FF2B5EF4-FFF2-40B4-BE49-F238E27FC236}">
                    <a16:creationId xmlns:a16="http://schemas.microsoft.com/office/drawing/2014/main" id="{6014CED5-42BE-4492-8EFA-24264C8A9831}"/>
                  </a:ext>
                </a:extLst>
              </p:cNvPr>
              <p:cNvSpPr>
                <a:spLocks/>
              </p:cNvSpPr>
              <p:nvPr/>
            </p:nvSpPr>
            <p:spPr>
              <a:xfrm>
                <a:off x="11247944" y="5707309"/>
                <a:ext cx="736740" cy="276999"/>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a:t>
                </a:r>
              </a:p>
            </p:txBody>
          </p:sp>
        </p:grpSp>
      </p:grpSp>
      <p:sp>
        <p:nvSpPr>
          <p:cNvPr id="110" name="Rectangle 109">
            <a:extLst>
              <a:ext uri="{FF2B5EF4-FFF2-40B4-BE49-F238E27FC236}">
                <a16:creationId xmlns:a16="http://schemas.microsoft.com/office/drawing/2014/main" id="{A3C5E304-3679-4C2F-B165-CE283F1831E4}"/>
              </a:ext>
            </a:extLst>
          </p:cNvPr>
          <p:cNvSpPr>
            <a:spLocks/>
          </p:cNvSpPr>
          <p:nvPr/>
        </p:nvSpPr>
        <p:spPr>
          <a:xfrm>
            <a:off x="2833161" y="3863544"/>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110">
            <a:extLst>
              <a:ext uri="{FF2B5EF4-FFF2-40B4-BE49-F238E27FC236}">
                <a16:creationId xmlns:a16="http://schemas.microsoft.com/office/drawing/2014/main" id="{0710EEFA-1C7E-48AA-87AA-EE3CBF9823C5}"/>
              </a:ext>
            </a:extLst>
          </p:cNvPr>
          <p:cNvSpPr>
            <a:spLocks/>
          </p:cNvSpPr>
          <p:nvPr/>
        </p:nvSpPr>
        <p:spPr>
          <a:xfrm>
            <a:off x="2833161" y="4368465"/>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2" name="Rectangle 111">
            <a:extLst>
              <a:ext uri="{FF2B5EF4-FFF2-40B4-BE49-F238E27FC236}">
                <a16:creationId xmlns:a16="http://schemas.microsoft.com/office/drawing/2014/main" id="{BE22A932-A6EC-4DC3-A03B-894E478011C7}"/>
              </a:ext>
            </a:extLst>
          </p:cNvPr>
          <p:cNvSpPr>
            <a:spLocks/>
          </p:cNvSpPr>
          <p:nvPr/>
        </p:nvSpPr>
        <p:spPr>
          <a:xfrm>
            <a:off x="2833161" y="4873386"/>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3" name="Rectangle 112">
            <a:extLst>
              <a:ext uri="{FF2B5EF4-FFF2-40B4-BE49-F238E27FC236}">
                <a16:creationId xmlns:a16="http://schemas.microsoft.com/office/drawing/2014/main" id="{69F755EB-288E-4C6D-85DB-3E567198EA67}"/>
              </a:ext>
            </a:extLst>
          </p:cNvPr>
          <p:cNvSpPr>
            <a:spLocks/>
          </p:cNvSpPr>
          <p:nvPr/>
        </p:nvSpPr>
        <p:spPr>
          <a:xfrm>
            <a:off x="2833161" y="5378308"/>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74D39575-D3C6-4D55-9D9F-8A32F4E13259}"/>
              </a:ext>
            </a:extLst>
          </p:cNvPr>
          <p:cNvSpPr>
            <a:spLocks/>
          </p:cNvSpPr>
          <p:nvPr/>
        </p:nvSpPr>
        <p:spPr>
          <a:xfrm>
            <a:off x="2833161" y="2348781"/>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1B64BF2C-9484-4DA2-8437-61119FDE264F}"/>
              </a:ext>
            </a:extLst>
          </p:cNvPr>
          <p:cNvSpPr>
            <a:spLocks/>
          </p:cNvSpPr>
          <p:nvPr/>
        </p:nvSpPr>
        <p:spPr>
          <a:xfrm>
            <a:off x="2833161" y="2853702"/>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F1A7125C-918F-4DF7-B18A-F52A66EED0CB}"/>
              </a:ext>
            </a:extLst>
          </p:cNvPr>
          <p:cNvSpPr>
            <a:spLocks/>
          </p:cNvSpPr>
          <p:nvPr/>
        </p:nvSpPr>
        <p:spPr>
          <a:xfrm>
            <a:off x="2833161" y="3358623"/>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6DB8A400-8BF8-496B-B1AA-F1A245E010E6}"/>
              </a:ext>
            </a:extLst>
          </p:cNvPr>
          <p:cNvSpPr>
            <a:spLocks/>
          </p:cNvSpPr>
          <p:nvPr/>
        </p:nvSpPr>
        <p:spPr>
          <a:xfrm>
            <a:off x="4204762" y="3868686"/>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83839C3F-B577-4FF8-A672-0D36D8571B05}"/>
              </a:ext>
            </a:extLst>
          </p:cNvPr>
          <p:cNvSpPr>
            <a:spLocks/>
          </p:cNvSpPr>
          <p:nvPr/>
        </p:nvSpPr>
        <p:spPr>
          <a:xfrm>
            <a:off x="4204762" y="4875100"/>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E0652930-04BB-4251-AE27-CA007210E9C5}"/>
              </a:ext>
            </a:extLst>
          </p:cNvPr>
          <p:cNvSpPr>
            <a:spLocks/>
          </p:cNvSpPr>
          <p:nvPr/>
        </p:nvSpPr>
        <p:spPr>
          <a:xfrm>
            <a:off x="4204762" y="5378308"/>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0" name="Rectangle 119">
            <a:extLst>
              <a:ext uri="{FF2B5EF4-FFF2-40B4-BE49-F238E27FC236}">
                <a16:creationId xmlns:a16="http://schemas.microsoft.com/office/drawing/2014/main" id="{524DCBCB-CDB0-4961-AEB3-0DA19AC99542}"/>
              </a:ext>
            </a:extLst>
          </p:cNvPr>
          <p:cNvSpPr>
            <a:spLocks/>
          </p:cNvSpPr>
          <p:nvPr/>
        </p:nvSpPr>
        <p:spPr>
          <a:xfrm>
            <a:off x="4204762" y="4371893"/>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F37EFBA6-AC47-4E43-84A0-05DB55BEE1D7}"/>
              </a:ext>
            </a:extLst>
          </p:cNvPr>
          <p:cNvGrpSpPr>
            <a:grpSpLocks/>
          </p:cNvGrpSpPr>
          <p:nvPr/>
        </p:nvGrpSpPr>
        <p:grpSpPr>
          <a:xfrm>
            <a:off x="4203343" y="2343639"/>
            <a:ext cx="252387" cy="254691"/>
            <a:chOff x="7895257" y="6287059"/>
            <a:chExt cx="339999" cy="343103"/>
          </a:xfrm>
          <a:solidFill>
            <a:schemeClr val="bg2"/>
          </a:solidFill>
        </p:grpSpPr>
        <p:sp>
          <p:nvSpPr>
            <p:cNvPr id="122" name="Rectangle 121">
              <a:extLst>
                <a:ext uri="{FF2B5EF4-FFF2-40B4-BE49-F238E27FC236}">
                  <a16:creationId xmlns:a16="http://schemas.microsoft.com/office/drawing/2014/main" id="{518E603B-EB09-40BA-BFCA-69CE30C72A06}"/>
                </a:ext>
              </a:extLst>
            </p:cNvPr>
            <p:cNvSpPr>
              <a:spLocks/>
            </p:cNvSpPr>
            <p:nvPr/>
          </p:nvSpPr>
          <p:spPr>
            <a:xfrm>
              <a:off x="7899080" y="6287059"/>
              <a:ext cx="336176" cy="3361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ight Triangle 122">
              <a:extLst>
                <a:ext uri="{FF2B5EF4-FFF2-40B4-BE49-F238E27FC236}">
                  <a16:creationId xmlns:a16="http://schemas.microsoft.com/office/drawing/2014/main" id="{9E0E7045-003F-46A6-A332-D38119A9C86C}"/>
                </a:ext>
              </a:extLst>
            </p:cNvPr>
            <p:cNvSpPr>
              <a:spLocks/>
            </p:cNvSpPr>
            <p:nvPr/>
          </p:nvSpPr>
          <p:spPr bwMode="auto">
            <a:xfrm rot="16200000">
              <a:off x="7895256" y="6293985"/>
              <a:ext cx="336178" cy="336176"/>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3" name="Right Triangle 132">
            <a:extLst>
              <a:ext uri="{FF2B5EF4-FFF2-40B4-BE49-F238E27FC236}">
                <a16:creationId xmlns:a16="http://schemas.microsoft.com/office/drawing/2014/main" id="{F90DC684-DBB3-4AE1-920E-0EBEB45EA9E4}"/>
              </a:ext>
            </a:extLst>
          </p:cNvPr>
          <p:cNvSpPr>
            <a:spLocks/>
          </p:cNvSpPr>
          <p:nvPr/>
        </p:nvSpPr>
        <p:spPr bwMode="auto">
          <a:xfrm rot="16200000">
            <a:off x="4208197" y="2348453"/>
            <a:ext cx="249550" cy="249549"/>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B7A34392-CF80-4CEC-80F4-D0B8EE665CCF}"/>
              </a:ext>
            </a:extLst>
          </p:cNvPr>
          <p:cNvGrpSpPr>
            <a:grpSpLocks/>
          </p:cNvGrpSpPr>
          <p:nvPr/>
        </p:nvGrpSpPr>
        <p:grpSpPr>
          <a:xfrm>
            <a:off x="4208405" y="2849198"/>
            <a:ext cx="252387" cy="254691"/>
            <a:chOff x="7895257" y="6287059"/>
            <a:chExt cx="339999" cy="343103"/>
          </a:xfrm>
          <a:solidFill>
            <a:schemeClr val="bg2"/>
          </a:solidFill>
        </p:grpSpPr>
        <p:sp>
          <p:nvSpPr>
            <p:cNvPr id="135" name="Rectangle 134">
              <a:extLst>
                <a:ext uri="{FF2B5EF4-FFF2-40B4-BE49-F238E27FC236}">
                  <a16:creationId xmlns:a16="http://schemas.microsoft.com/office/drawing/2014/main" id="{93696967-E425-4A5D-A92A-EBAD388F3864}"/>
                </a:ext>
              </a:extLst>
            </p:cNvPr>
            <p:cNvSpPr>
              <a:spLocks/>
            </p:cNvSpPr>
            <p:nvPr/>
          </p:nvSpPr>
          <p:spPr>
            <a:xfrm>
              <a:off x="7899080" y="6287059"/>
              <a:ext cx="336176" cy="3361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ight Triangle 135">
              <a:extLst>
                <a:ext uri="{FF2B5EF4-FFF2-40B4-BE49-F238E27FC236}">
                  <a16:creationId xmlns:a16="http://schemas.microsoft.com/office/drawing/2014/main" id="{1863CB9B-1556-4F40-BDCE-D1FF31973A01}"/>
                </a:ext>
              </a:extLst>
            </p:cNvPr>
            <p:cNvSpPr>
              <a:spLocks/>
            </p:cNvSpPr>
            <p:nvPr/>
          </p:nvSpPr>
          <p:spPr bwMode="auto">
            <a:xfrm rot="16200000">
              <a:off x="7895256" y="6293985"/>
              <a:ext cx="336178" cy="336176"/>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7" name="Right Triangle 136">
            <a:extLst>
              <a:ext uri="{FF2B5EF4-FFF2-40B4-BE49-F238E27FC236}">
                <a16:creationId xmlns:a16="http://schemas.microsoft.com/office/drawing/2014/main" id="{DDF9D597-4363-4C48-AFEA-A0901F5D44BA}"/>
              </a:ext>
            </a:extLst>
          </p:cNvPr>
          <p:cNvSpPr>
            <a:spLocks/>
          </p:cNvSpPr>
          <p:nvPr/>
        </p:nvSpPr>
        <p:spPr bwMode="auto">
          <a:xfrm rot="16200000">
            <a:off x="4213259" y="2854012"/>
            <a:ext cx="249550" cy="249549"/>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8" name="Group 137">
            <a:extLst>
              <a:ext uri="{FF2B5EF4-FFF2-40B4-BE49-F238E27FC236}">
                <a16:creationId xmlns:a16="http://schemas.microsoft.com/office/drawing/2014/main" id="{E650C229-6B65-4461-97D9-8792C40171E3}"/>
              </a:ext>
            </a:extLst>
          </p:cNvPr>
          <p:cNvGrpSpPr>
            <a:grpSpLocks/>
          </p:cNvGrpSpPr>
          <p:nvPr/>
        </p:nvGrpSpPr>
        <p:grpSpPr>
          <a:xfrm>
            <a:off x="4208345" y="3353692"/>
            <a:ext cx="252387" cy="254691"/>
            <a:chOff x="7895257" y="6287059"/>
            <a:chExt cx="339999" cy="343103"/>
          </a:xfrm>
          <a:solidFill>
            <a:schemeClr val="bg2"/>
          </a:solidFill>
        </p:grpSpPr>
        <p:sp>
          <p:nvSpPr>
            <p:cNvPr id="139" name="Rectangle 138">
              <a:extLst>
                <a:ext uri="{FF2B5EF4-FFF2-40B4-BE49-F238E27FC236}">
                  <a16:creationId xmlns:a16="http://schemas.microsoft.com/office/drawing/2014/main" id="{637DDB0A-7F38-492C-ACB1-C64C85E13947}"/>
                </a:ext>
              </a:extLst>
            </p:cNvPr>
            <p:cNvSpPr>
              <a:spLocks/>
            </p:cNvSpPr>
            <p:nvPr/>
          </p:nvSpPr>
          <p:spPr>
            <a:xfrm>
              <a:off x="7899080" y="6287059"/>
              <a:ext cx="336176" cy="3361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ight Triangle 139">
              <a:extLst>
                <a:ext uri="{FF2B5EF4-FFF2-40B4-BE49-F238E27FC236}">
                  <a16:creationId xmlns:a16="http://schemas.microsoft.com/office/drawing/2014/main" id="{718E39AC-E252-47F3-91E2-FC11970F819C}"/>
                </a:ext>
              </a:extLst>
            </p:cNvPr>
            <p:cNvSpPr>
              <a:spLocks/>
            </p:cNvSpPr>
            <p:nvPr/>
          </p:nvSpPr>
          <p:spPr bwMode="auto">
            <a:xfrm rot="16200000">
              <a:off x="7895256" y="6293985"/>
              <a:ext cx="336178" cy="336176"/>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1" name="Right Triangle 140">
            <a:extLst>
              <a:ext uri="{FF2B5EF4-FFF2-40B4-BE49-F238E27FC236}">
                <a16:creationId xmlns:a16="http://schemas.microsoft.com/office/drawing/2014/main" id="{88701242-0291-455D-9977-BCA93EA53736}"/>
              </a:ext>
            </a:extLst>
          </p:cNvPr>
          <p:cNvSpPr>
            <a:spLocks/>
          </p:cNvSpPr>
          <p:nvPr/>
        </p:nvSpPr>
        <p:spPr bwMode="auto">
          <a:xfrm rot="16200000">
            <a:off x="4213199" y="3358506"/>
            <a:ext cx="249550" cy="249549"/>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01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500"/>
                                        <p:tgtEl>
                                          <p:spTgt spid="4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1000"/>
                                        <p:tgtEl>
                                          <p:spTgt spid="92"/>
                                        </p:tgtEl>
                                      </p:cBhvr>
                                    </p:animEffect>
                                    <p:anim calcmode="lin" valueType="num">
                                      <p:cBhvr>
                                        <p:cTn id="33" dur="1000" fill="hold"/>
                                        <p:tgtEl>
                                          <p:spTgt spid="92"/>
                                        </p:tgtEl>
                                        <p:attrNameLst>
                                          <p:attrName>ppt_x</p:attrName>
                                        </p:attrNameLst>
                                      </p:cBhvr>
                                      <p:tavLst>
                                        <p:tav tm="0">
                                          <p:val>
                                            <p:strVal val="#ppt_x"/>
                                          </p:val>
                                        </p:tav>
                                        <p:tav tm="100000">
                                          <p:val>
                                            <p:strVal val="#ppt_x"/>
                                          </p:val>
                                        </p:tav>
                                      </p:tavLst>
                                    </p:anim>
                                    <p:anim calcmode="lin" valueType="num">
                                      <p:cBhvr>
                                        <p:cTn id="34" dur="1000" fill="hold"/>
                                        <p:tgtEl>
                                          <p:spTgt spid="92"/>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wipe(up)">
                                      <p:cBhvr>
                                        <p:cTn id="38" dur="500"/>
                                        <p:tgtEl>
                                          <p:spTgt spid="82"/>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83"/>
                                        </p:tgtEl>
                                        <p:attrNameLst>
                                          <p:attrName>style.visibility</p:attrName>
                                        </p:attrNameLst>
                                      </p:cBhvr>
                                      <p:to>
                                        <p:strVal val="visible"/>
                                      </p:to>
                                    </p:set>
                                    <p:animEffect transition="in" filter="fade">
                                      <p:cBhvr>
                                        <p:cTn id="41" dur="500"/>
                                        <p:tgtEl>
                                          <p:spTgt spid="83"/>
                                        </p:tgtEl>
                                      </p:cBhvr>
                                    </p:animEffect>
                                  </p:childTnLst>
                                </p:cTn>
                              </p:par>
                              <p:par>
                                <p:cTn id="42" presetID="10" presetClass="entr" presetSubtype="0" fill="hold" nodeType="withEffect">
                                  <p:stCondLst>
                                    <p:cond delay="50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500"/>
                                        <p:tgtEl>
                                          <p:spTgt spid="66"/>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07460-E4F8-4B93-B528-9233632D1A4C}"/>
              </a:ext>
            </a:extLst>
          </p:cNvPr>
          <p:cNvSpPr>
            <a:spLocks noGrp="1"/>
          </p:cNvSpPr>
          <p:nvPr>
            <p:ph type="title"/>
          </p:nvPr>
        </p:nvSpPr>
        <p:spPr/>
        <p:txBody>
          <a:bodyPr/>
          <a:lstStyle/>
          <a:p>
            <a:r>
              <a:rPr lang="en-US" dirty="0"/>
              <a:t>Run anything, anywhere	</a:t>
            </a:r>
          </a:p>
        </p:txBody>
      </p:sp>
      <p:pic>
        <p:nvPicPr>
          <p:cNvPr id="16386" name="Picture 2">
            <a:extLst>
              <a:ext uri="{FF2B5EF4-FFF2-40B4-BE49-F238E27FC236}">
                <a16:creationId xmlns:a16="http://schemas.microsoft.com/office/drawing/2014/main" id="{D0432D10-CC3B-421B-939D-CE665051A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1352058"/>
            <a:ext cx="9447212" cy="5315441"/>
          </a:xfrm>
          <a:prstGeom prst="rect">
            <a:avLst/>
          </a:prstGeom>
          <a:solidFill>
            <a:schemeClr val="bg1"/>
          </a:solidFill>
        </p:spPr>
      </p:pic>
    </p:spTree>
    <p:extLst>
      <p:ext uri="{BB962C8B-B14F-4D97-AF65-F5344CB8AC3E}">
        <p14:creationId xmlns:p14="http://schemas.microsoft.com/office/powerpoint/2010/main" val="32387021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1" y="726610"/>
            <a:ext cx="1219200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endParaRPr lang="en-US" sz="4705" dirty="0">
              <a:solidFill>
                <a:schemeClr val="accent1"/>
              </a:soli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26811C37-2BFF-4A09-A552-A8F715D971F5}"/>
              </a:ext>
            </a:extLst>
          </p:cNvPr>
          <p:cNvSpPr txBox="1"/>
          <p:nvPr/>
        </p:nvSpPr>
        <p:spPr>
          <a:xfrm>
            <a:off x="4879818" y="4634488"/>
            <a:ext cx="2432364" cy="1375872"/>
          </a:xfrm>
          <a:prstGeom prst="rect">
            <a:avLst/>
          </a:prstGeom>
          <a:noFill/>
        </p:spPr>
        <p:txBody>
          <a:bodyPr wrap="square" lIns="143428" tIns="143428" rIns="143428" bIns="143428" rtlCol="0" anchor="t">
            <a:spAutoFit/>
          </a:bodyPr>
          <a:lstStyle/>
          <a:p>
            <a:pPr algn="ctr">
              <a:spcAft>
                <a:spcPts val="588"/>
              </a:spcAft>
            </a:pPr>
            <a:r>
              <a:rPr lang="en-US" sz="1765" dirty="0"/>
              <a:t>Accelerate containerized application development</a:t>
            </a:r>
            <a:endParaRPr lang="en-US" sz="1765" dirty="0">
              <a:cs typeface="Segoe UI Semibold" panose="020B0702040204020203" pitchFamily="34" charset="0"/>
            </a:endParaRPr>
          </a:p>
        </p:txBody>
      </p:sp>
      <p:sp>
        <p:nvSpPr>
          <p:cNvPr id="16" name="TextBox 15">
            <a:extLst>
              <a:ext uri="{FF2B5EF4-FFF2-40B4-BE49-F238E27FC236}">
                <a16:creationId xmlns:a16="http://schemas.microsoft.com/office/drawing/2014/main" id="{DAAB754F-444F-4571-99F8-2E9FF8966D0B}"/>
              </a:ext>
            </a:extLst>
          </p:cNvPr>
          <p:cNvSpPr txBox="1"/>
          <p:nvPr/>
        </p:nvSpPr>
        <p:spPr>
          <a:xfrm>
            <a:off x="984950" y="4593183"/>
            <a:ext cx="2432364" cy="1104496"/>
          </a:xfrm>
          <a:prstGeom prst="rect">
            <a:avLst/>
          </a:prstGeom>
          <a:noFill/>
        </p:spPr>
        <p:txBody>
          <a:bodyPr wrap="square" lIns="143428" tIns="143428" rIns="143428" bIns="143428" rtlCol="0" anchor="t">
            <a:spAutoFit/>
          </a:bodyPr>
          <a:lstStyle/>
          <a:p>
            <a:pPr algn="ctr">
              <a:spcAft>
                <a:spcPts val="588"/>
              </a:spcAft>
            </a:pPr>
            <a:r>
              <a:rPr lang="en-US" sz="1765" dirty="0"/>
              <a:t>Deploy containerized applications in your preferred environment</a:t>
            </a:r>
            <a:endParaRPr lang="en-US" sz="1765" dirty="0">
              <a:cs typeface="Segoe UI Semibold" panose="020B0702040204020203" pitchFamily="34" charset="0"/>
            </a:endParaRPr>
          </a:p>
        </p:txBody>
      </p:sp>
      <p:sp>
        <p:nvSpPr>
          <p:cNvPr id="19" name="TextBox 18">
            <a:extLst>
              <a:ext uri="{FF2B5EF4-FFF2-40B4-BE49-F238E27FC236}">
                <a16:creationId xmlns:a16="http://schemas.microsoft.com/office/drawing/2014/main" id="{E3739F6F-6F10-449A-ACDC-3CA9F2DFDFB2}"/>
              </a:ext>
            </a:extLst>
          </p:cNvPr>
          <p:cNvSpPr txBox="1"/>
          <p:nvPr/>
        </p:nvSpPr>
        <p:spPr>
          <a:xfrm>
            <a:off x="8667643" y="4585033"/>
            <a:ext cx="2432364" cy="1104318"/>
          </a:xfrm>
          <a:prstGeom prst="rect">
            <a:avLst/>
          </a:prstGeom>
          <a:noFill/>
        </p:spPr>
        <p:txBody>
          <a:bodyPr wrap="square" lIns="143428" tIns="143428" rIns="143428" bIns="143428" rtlCol="0" anchor="t">
            <a:spAutoFit/>
          </a:bodyPr>
          <a:lstStyle/>
          <a:p>
            <a:pPr algn="ctr">
              <a:spcAft>
                <a:spcPts val="588"/>
              </a:spcAft>
            </a:pPr>
            <a:r>
              <a:rPr lang="en-US" sz="1765" dirty="0"/>
              <a:t>Manage, monitor, and help secure your containers</a:t>
            </a:r>
            <a:endParaRPr lang="en-US" sz="1765" dirty="0">
              <a:cs typeface="Segoe UI Semibold" panose="020B0702040204020203" pitchFamily="34" charset="0"/>
            </a:endParaRPr>
          </a:p>
        </p:txBody>
      </p:sp>
      <p:sp>
        <p:nvSpPr>
          <p:cNvPr id="2" name="TextBox 1">
            <a:extLst>
              <a:ext uri="{FF2B5EF4-FFF2-40B4-BE49-F238E27FC236}">
                <a16:creationId xmlns:a16="http://schemas.microsoft.com/office/drawing/2014/main" id="{29ABAF42-9814-4D61-B5E6-95C590C79AD9}"/>
              </a:ext>
            </a:extLst>
          </p:cNvPr>
          <p:cNvSpPr txBox="1"/>
          <p:nvPr/>
        </p:nvSpPr>
        <p:spPr>
          <a:xfrm>
            <a:off x="1381655" y="4195052"/>
            <a:ext cx="1638957"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accent1"/>
                </a:solidFill>
              </a:rPr>
              <a:t>Flexibility</a:t>
            </a:r>
          </a:p>
        </p:txBody>
      </p:sp>
      <p:sp>
        <p:nvSpPr>
          <p:cNvPr id="24" name="TextBox 23">
            <a:extLst>
              <a:ext uri="{FF2B5EF4-FFF2-40B4-BE49-F238E27FC236}">
                <a16:creationId xmlns:a16="http://schemas.microsoft.com/office/drawing/2014/main" id="{796D0BAC-57CD-4B4E-A536-8F930D36C31B}"/>
              </a:ext>
            </a:extLst>
          </p:cNvPr>
          <p:cNvSpPr txBox="1"/>
          <p:nvPr/>
        </p:nvSpPr>
        <p:spPr>
          <a:xfrm>
            <a:off x="5014381" y="4205619"/>
            <a:ext cx="2163239"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accent1"/>
                </a:solidFill>
              </a:rPr>
              <a:t>Productivity</a:t>
            </a:r>
          </a:p>
        </p:txBody>
      </p:sp>
      <p:sp>
        <p:nvSpPr>
          <p:cNvPr id="25" name="TextBox 24">
            <a:extLst>
              <a:ext uri="{FF2B5EF4-FFF2-40B4-BE49-F238E27FC236}">
                <a16:creationId xmlns:a16="http://schemas.microsoft.com/office/drawing/2014/main" id="{9102F889-2A8F-4D78-9A2F-C0791DE92AE8}"/>
              </a:ext>
            </a:extLst>
          </p:cNvPr>
          <p:cNvSpPr txBox="1"/>
          <p:nvPr/>
        </p:nvSpPr>
        <p:spPr>
          <a:xfrm>
            <a:off x="8935141" y="4195052"/>
            <a:ext cx="1897371"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solidFill>
                  <a:schemeClr val="accent1"/>
                </a:solidFill>
              </a:rPr>
              <a:t>Trust </a:t>
            </a:r>
          </a:p>
        </p:txBody>
      </p:sp>
      <p:grpSp>
        <p:nvGrpSpPr>
          <p:cNvPr id="33" name="Group 32"/>
          <p:cNvGrpSpPr/>
          <p:nvPr/>
        </p:nvGrpSpPr>
        <p:grpSpPr>
          <a:xfrm>
            <a:off x="8893435" y="2153860"/>
            <a:ext cx="1939076" cy="1939076"/>
            <a:chOff x="11715029" y="2923297"/>
            <a:chExt cx="531720" cy="531720"/>
          </a:xfrm>
        </p:grpSpPr>
        <p:sp>
          <p:nvSpPr>
            <p:cNvPr id="34"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flipH="1">
              <a:off x="11848999" y="3116338"/>
              <a:ext cx="263781" cy="14563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35" name="Oval 34"/>
            <p:cNvSpPr/>
            <p:nvPr/>
          </p:nvSpPr>
          <p:spPr bwMode="auto">
            <a:xfrm>
              <a:off x="11715029" y="2923297"/>
              <a:ext cx="531720" cy="53172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p:cNvGrpSpPr/>
          <p:nvPr/>
        </p:nvGrpSpPr>
        <p:grpSpPr>
          <a:xfrm>
            <a:off x="5126463" y="2020741"/>
            <a:ext cx="1939076" cy="1939076"/>
            <a:chOff x="11066705" y="2923297"/>
            <a:chExt cx="531720" cy="531720"/>
          </a:xfrm>
        </p:grpSpPr>
        <p:sp>
          <p:nvSpPr>
            <p:cNvPr id="37"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flipH="1">
              <a:off x="11187468" y="3062786"/>
              <a:ext cx="290194" cy="25274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8" name="Oval 37"/>
            <p:cNvSpPr/>
            <p:nvPr/>
          </p:nvSpPr>
          <p:spPr bwMode="auto">
            <a:xfrm>
              <a:off x="11066705" y="2923297"/>
              <a:ext cx="531720" cy="53172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a:off x="1381655" y="2165169"/>
            <a:ext cx="1939076" cy="1939076"/>
            <a:chOff x="10350925" y="2923297"/>
            <a:chExt cx="531720" cy="531720"/>
          </a:xfrm>
        </p:grpSpPr>
        <p:sp>
          <p:nvSpPr>
            <p:cNvPr id="40" name="Move_E7C2" title="Icon of four arrows pointing away from eachother">
              <a:extLst>
                <a:ext uri="{FF2B5EF4-FFF2-40B4-BE49-F238E27FC236}">
                  <a16:creationId xmlns:a16="http://schemas.microsoft.com/office/drawing/2014/main" id="{367FE807-ABFB-432A-90EA-65657DDCC85F}"/>
                </a:ext>
              </a:extLst>
            </p:cNvPr>
            <p:cNvSpPr>
              <a:spLocks noChangeAspect="1" noEditPoints="1"/>
            </p:cNvSpPr>
            <p:nvPr/>
          </p:nvSpPr>
          <p:spPr bwMode="auto">
            <a:xfrm flipH="1">
              <a:off x="10481829" y="3054168"/>
              <a:ext cx="269911" cy="26997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285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41" name="Oval 40"/>
            <p:cNvSpPr/>
            <p:nvPr/>
          </p:nvSpPr>
          <p:spPr bwMode="auto">
            <a:xfrm>
              <a:off x="10350925" y="2923297"/>
              <a:ext cx="531720" cy="53172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FECE5DCD-5917-4EDB-AEFE-63CDF0B91B5D}"/>
              </a:ext>
            </a:extLst>
          </p:cNvPr>
          <p:cNvSpPr>
            <a:spLocks noGrp="1"/>
          </p:cNvSpPr>
          <p:nvPr>
            <p:ph type="title"/>
          </p:nvPr>
        </p:nvSpPr>
        <p:spPr>
          <a:xfrm>
            <a:off x="588263" y="457200"/>
            <a:ext cx="11018520" cy="553998"/>
          </a:xfrm>
        </p:spPr>
        <p:txBody>
          <a:bodyPr/>
          <a:lstStyle/>
          <a:p>
            <a:r>
              <a:rPr lang="en-US" dirty="0"/>
              <a:t>Containers on Azure </a:t>
            </a:r>
          </a:p>
        </p:txBody>
      </p:sp>
    </p:spTree>
    <p:extLst>
      <p:ext uri="{BB962C8B-B14F-4D97-AF65-F5344CB8AC3E}">
        <p14:creationId xmlns:p14="http://schemas.microsoft.com/office/powerpoint/2010/main" val="1273982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50" fill="hold"/>
                                        <p:tgtEl>
                                          <p:spTgt spid="16"/>
                                        </p:tgtEl>
                                        <p:attrNameLst>
                                          <p:attrName>ppt_x</p:attrName>
                                        </p:attrNameLst>
                                      </p:cBhvr>
                                      <p:tavLst>
                                        <p:tav tm="0">
                                          <p:val>
                                            <p:strVal val="#ppt_x"/>
                                          </p:val>
                                        </p:tav>
                                        <p:tav tm="100000">
                                          <p:val>
                                            <p:strVal val="#ppt_x"/>
                                          </p:val>
                                        </p:tav>
                                      </p:tavLst>
                                    </p:anim>
                                    <p:anim calcmode="lin" valueType="num">
                                      <p:cBhvr additive="base">
                                        <p:cTn id="12" dur="75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FF5F8-3E3F-4FAC-B862-CD63595E8ADB}"/>
              </a:ext>
            </a:extLst>
          </p:cNvPr>
          <p:cNvSpPr>
            <a:spLocks noGrp="1"/>
          </p:cNvSpPr>
          <p:nvPr>
            <p:ph type="title"/>
          </p:nvPr>
        </p:nvSpPr>
        <p:spPr/>
        <p:txBody>
          <a:bodyPr/>
          <a:lstStyle/>
          <a:p>
            <a:r>
              <a:rPr lang="en-US" dirty="0"/>
              <a:t>Work how you want with opensource tools and APIs</a:t>
            </a:r>
          </a:p>
        </p:txBody>
      </p:sp>
      <p:graphicFrame>
        <p:nvGraphicFramePr>
          <p:cNvPr id="4" name="Table 3">
            <a:extLst>
              <a:ext uri="{FF2B5EF4-FFF2-40B4-BE49-F238E27FC236}">
                <a16:creationId xmlns:a16="http://schemas.microsoft.com/office/drawing/2014/main" id="{19340A2B-DCA9-410E-B4E8-D59520DF48EF}"/>
              </a:ext>
            </a:extLst>
          </p:cNvPr>
          <p:cNvGraphicFramePr>
            <a:graphicFrameLocks noGrp="1"/>
          </p:cNvGraphicFramePr>
          <p:nvPr/>
        </p:nvGraphicFramePr>
        <p:xfrm>
          <a:off x="590104" y="1467483"/>
          <a:ext cx="11256266" cy="4928772"/>
        </p:xfrm>
        <a:graphic>
          <a:graphicData uri="http://schemas.openxmlformats.org/drawingml/2006/table">
            <a:tbl>
              <a:tblPr firstRow="1" bandRow="1">
                <a:tableStyleId>{5C22544A-7EE6-4342-B048-85BDC9FD1C3A}</a:tableStyleId>
              </a:tblPr>
              <a:tblGrid>
                <a:gridCol w="1608038">
                  <a:extLst>
                    <a:ext uri="{9D8B030D-6E8A-4147-A177-3AD203B41FA5}">
                      <a16:colId xmlns:a16="http://schemas.microsoft.com/office/drawing/2014/main" val="1718013709"/>
                    </a:ext>
                  </a:extLst>
                </a:gridCol>
                <a:gridCol w="1608038">
                  <a:extLst>
                    <a:ext uri="{9D8B030D-6E8A-4147-A177-3AD203B41FA5}">
                      <a16:colId xmlns:a16="http://schemas.microsoft.com/office/drawing/2014/main" val="1990358366"/>
                    </a:ext>
                  </a:extLst>
                </a:gridCol>
                <a:gridCol w="1608038">
                  <a:extLst>
                    <a:ext uri="{9D8B030D-6E8A-4147-A177-3AD203B41FA5}">
                      <a16:colId xmlns:a16="http://schemas.microsoft.com/office/drawing/2014/main" val="3810541768"/>
                    </a:ext>
                  </a:extLst>
                </a:gridCol>
                <a:gridCol w="1608038">
                  <a:extLst>
                    <a:ext uri="{9D8B030D-6E8A-4147-A177-3AD203B41FA5}">
                      <a16:colId xmlns:a16="http://schemas.microsoft.com/office/drawing/2014/main" val="1058107782"/>
                    </a:ext>
                  </a:extLst>
                </a:gridCol>
                <a:gridCol w="1608038">
                  <a:extLst>
                    <a:ext uri="{9D8B030D-6E8A-4147-A177-3AD203B41FA5}">
                      <a16:colId xmlns:a16="http://schemas.microsoft.com/office/drawing/2014/main" val="1675102331"/>
                    </a:ext>
                  </a:extLst>
                </a:gridCol>
                <a:gridCol w="1608038">
                  <a:extLst>
                    <a:ext uri="{9D8B030D-6E8A-4147-A177-3AD203B41FA5}">
                      <a16:colId xmlns:a16="http://schemas.microsoft.com/office/drawing/2014/main" val="2782832797"/>
                    </a:ext>
                  </a:extLst>
                </a:gridCol>
                <a:gridCol w="1608038">
                  <a:extLst>
                    <a:ext uri="{9D8B030D-6E8A-4147-A177-3AD203B41FA5}">
                      <a16:colId xmlns:a16="http://schemas.microsoft.com/office/drawing/2014/main" val="1769369918"/>
                    </a:ext>
                  </a:extLst>
                </a:gridCol>
              </a:tblGrid>
              <a:tr h="44821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mn-lt"/>
                        <a:ea typeface="+mn-ea"/>
                        <a:cs typeface="+mn-cs"/>
                      </a:endParaRP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a:r>
                        <a:rPr lang="en-US" sz="1200">
                          <a:solidFill>
                            <a:schemeClr val="bg1"/>
                          </a:solidFill>
                        </a:rPr>
                        <a:t>Development</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DevOps</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Monitoring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Networking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Storage</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algn="ctr"/>
                      <a:r>
                        <a:rPr lang="en-US" sz="1200">
                          <a:solidFill>
                            <a:schemeClr val="bg1"/>
                          </a:solidFill>
                        </a:rPr>
                        <a:t>Security</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2743200">
                <a:tc>
                  <a:txBody>
                    <a:bodyPr/>
                    <a:lstStyle/>
                    <a:p>
                      <a:pPr marL="0">
                        <a:lnSpc>
                          <a:spcPct val="110000"/>
                        </a:lnSpc>
                        <a:spcAft>
                          <a:spcPts val="300"/>
                        </a:spcAft>
                      </a:pPr>
                      <a:r>
                        <a:rPr lang="en-US" sz="1200">
                          <a:solidFill>
                            <a:schemeClr val="tx1"/>
                          </a:solidFill>
                          <a:latin typeface="Segoe UI Semibold" panose="020B0702040204020203" pitchFamily="34" charset="0"/>
                          <a:cs typeface="Segoe UI Semibold" panose="020B0702040204020203" pitchFamily="34" charset="0"/>
                        </a:rPr>
                        <a:t>Take advantage of services and tools in the Kubernetes ecosystem</a:t>
                      </a:r>
                    </a:p>
                  </a:txBody>
                  <a:tcPr marL="134464" marR="134464" marT="134464" marB="134464" anchor="ctr">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01490433"/>
                  </a:ext>
                </a:extLst>
              </a:tr>
              <a:tr h="1737360">
                <a:tc>
                  <a:txBody>
                    <a:bodyPr/>
                    <a:lstStyle/>
                    <a:p>
                      <a:pPr marL="0">
                        <a:lnSpc>
                          <a:spcPct val="110000"/>
                        </a:lnSpc>
                        <a:spcAft>
                          <a:spcPts val="300"/>
                        </a:spcAft>
                      </a:pPr>
                      <a:r>
                        <a:rPr lang="en-US" sz="1200">
                          <a:solidFill>
                            <a:schemeClr val="tx1"/>
                          </a:solidFill>
                          <a:latin typeface="Segoe UI Semibold" panose="020B0702040204020203" pitchFamily="34" charset="0"/>
                          <a:cs typeface="Segoe UI Semibold" panose="020B0702040204020203" pitchFamily="34" charset="0"/>
                        </a:rPr>
                        <a:t>Leverage 100+ turn-key Azure services</a:t>
                      </a:r>
                    </a:p>
                  </a:txBody>
                  <a:tcPr marL="134464" marR="134464" marT="134464" marB="134464"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algn="l">
                        <a:lnSpc>
                          <a:spcPct val="110000"/>
                        </a:lnSpc>
                        <a:spcAft>
                          <a:spcPts val="300"/>
                        </a:spcAft>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endParaRPr lang="en-US" sz="1200" dirty="0">
                        <a:solidFill>
                          <a:schemeClr val="tx1"/>
                        </a:solidFill>
                      </a:endParaRP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bl>
          </a:graphicData>
        </a:graphic>
      </p:graphicFrame>
      <p:grpSp>
        <p:nvGrpSpPr>
          <p:cNvPr id="5" name="Group 4">
            <a:extLst>
              <a:ext uri="{FF2B5EF4-FFF2-40B4-BE49-F238E27FC236}">
                <a16:creationId xmlns:a16="http://schemas.microsoft.com/office/drawing/2014/main" id="{44B60C56-3DE3-40E7-B394-DC0442DFADF0}"/>
              </a:ext>
            </a:extLst>
          </p:cNvPr>
          <p:cNvGrpSpPr>
            <a:grpSpLocks noChangeAspect="1"/>
          </p:cNvGrpSpPr>
          <p:nvPr/>
        </p:nvGrpSpPr>
        <p:grpSpPr bwMode="auto">
          <a:xfrm>
            <a:off x="2802383" y="2102865"/>
            <a:ext cx="365760" cy="380186"/>
            <a:chOff x="1761" y="-2"/>
            <a:chExt cx="4158" cy="4322"/>
          </a:xfrm>
          <a:solidFill>
            <a:srgbClr val="000000"/>
          </a:solidFill>
        </p:grpSpPr>
        <p:sp>
          <p:nvSpPr>
            <p:cNvPr id="6" name="Freeform 16">
              <a:extLst>
                <a:ext uri="{FF2B5EF4-FFF2-40B4-BE49-F238E27FC236}">
                  <a16:creationId xmlns:a16="http://schemas.microsoft.com/office/drawing/2014/main" id="{671D3F3C-AC3A-4E5C-B973-BD1CF97A8026}"/>
                </a:ext>
              </a:extLst>
            </p:cNvPr>
            <p:cNvSpPr>
              <a:spLocks/>
            </p:cNvSpPr>
            <p:nvPr/>
          </p:nvSpPr>
          <p:spPr bwMode="auto">
            <a:xfrm>
              <a:off x="2482" y="2924"/>
              <a:ext cx="2734" cy="1396"/>
            </a:xfrm>
            <a:custGeom>
              <a:avLst/>
              <a:gdLst>
                <a:gd name="T0" fmla="*/ 1421 w 1631"/>
                <a:gd name="T1" fmla="*/ 215 h 834"/>
                <a:gd name="T2" fmla="*/ 1548 w 1631"/>
                <a:gd name="T3" fmla="*/ 69 h 834"/>
                <a:gd name="T4" fmla="*/ 1449 w 1631"/>
                <a:gd name="T5" fmla="*/ 0 h 834"/>
                <a:gd name="T6" fmla="*/ 800 w 1631"/>
                <a:gd name="T7" fmla="*/ 340 h 834"/>
                <a:gd name="T8" fmla="*/ 152 w 1631"/>
                <a:gd name="T9" fmla="*/ 1 h 834"/>
                <a:gd name="T10" fmla="*/ 53 w 1631"/>
                <a:gd name="T11" fmla="*/ 70 h 834"/>
                <a:gd name="T12" fmla="*/ 193 w 1631"/>
                <a:gd name="T13" fmla="*/ 228 h 834"/>
                <a:gd name="T14" fmla="*/ 103 w 1631"/>
                <a:gd name="T15" fmla="*/ 329 h 834"/>
                <a:gd name="T16" fmla="*/ 42 w 1631"/>
                <a:gd name="T17" fmla="*/ 578 h 834"/>
                <a:gd name="T18" fmla="*/ 254 w 1631"/>
                <a:gd name="T19" fmla="*/ 435 h 834"/>
                <a:gd name="T20" fmla="*/ 316 w 1631"/>
                <a:gd name="T21" fmla="*/ 321 h 834"/>
                <a:gd name="T22" fmla="*/ 739 w 1631"/>
                <a:gd name="T23" fmla="*/ 458 h 834"/>
                <a:gd name="T24" fmla="*/ 722 w 1631"/>
                <a:gd name="T25" fmla="*/ 595 h 834"/>
                <a:gd name="T26" fmla="*/ 815 w 1631"/>
                <a:gd name="T27" fmla="*/ 834 h 834"/>
                <a:gd name="T28" fmla="*/ 907 w 1631"/>
                <a:gd name="T29" fmla="*/ 595 h 834"/>
                <a:gd name="T30" fmla="*/ 890 w 1631"/>
                <a:gd name="T31" fmla="*/ 456 h 834"/>
                <a:gd name="T32" fmla="*/ 1308 w 1631"/>
                <a:gd name="T33" fmla="*/ 305 h 834"/>
                <a:gd name="T34" fmla="*/ 1376 w 1631"/>
                <a:gd name="T35" fmla="*/ 435 h 834"/>
                <a:gd name="T36" fmla="*/ 1589 w 1631"/>
                <a:gd name="T37" fmla="*/ 578 h 834"/>
                <a:gd name="T38" fmla="*/ 1527 w 1631"/>
                <a:gd name="T39" fmla="*/ 329 h 834"/>
                <a:gd name="T40" fmla="*/ 1421 w 1631"/>
                <a:gd name="T41" fmla="*/ 215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1" h="834">
                  <a:moveTo>
                    <a:pt x="1421" y="215"/>
                  </a:moveTo>
                  <a:cubicBezTo>
                    <a:pt x="1468" y="171"/>
                    <a:pt x="1511" y="122"/>
                    <a:pt x="1548" y="69"/>
                  </a:cubicBezTo>
                  <a:cubicBezTo>
                    <a:pt x="1449" y="0"/>
                    <a:pt x="1449" y="0"/>
                    <a:pt x="1449" y="0"/>
                  </a:cubicBezTo>
                  <a:cubicBezTo>
                    <a:pt x="1302" y="213"/>
                    <a:pt x="1059" y="340"/>
                    <a:pt x="800" y="340"/>
                  </a:cubicBezTo>
                  <a:cubicBezTo>
                    <a:pt x="542" y="340"/>
                    <a:pt x="299" y="213"/>
                    <a:pt x="152" y="1"/>
                  </a:cubicBezTo>
                  <a:cubicBezTo>
                    <a:pt x="53" y="70"/>
                    <a:pt x="53" y="70"/>
                    <a:pt x="53" y="70"/>
                  </a:cubicBezTo>
                  <a:cubicBezTo>
                    <a:pt x="94" y="128"/>
                    <a:pt x="141" y="181"/>
                    <a:pt x="193" y="228"/>
                  </a:cubicBezTo>
                  <a:cubicBezTo>
                    <a:pt x="163" y="253"/>
                    <a:pt x="132" y="288"/>
                    <a:pt x="103" y="329"/>
                  </a:cubicBezTo>
                  <a:cubicBezTo>
                    <a:pt x="27" y="437"/>
                    <a:pt x="0" y="549"/>
                    <a:pt x="42" y="578"/>
                  </a:cubicBezTo>
                  <a:cubicBezTo>
                    <a:pt x="84" y="607"/>
                    <a:pt x="179" y="543"/>
                    <a:pt x="254" y="435"/>
                  </a:cubicBezTo>
                  <a:cubicBezTo>
                    <a:pt x="282" y="396"/>
                    <a:pt x="303" y="356"/>
                    <a:pt x="316" y="321"/>
                  </a:cubicBezTo>
                  <a:cubicBezTo>
                    <a:pt x="442" y="400"/>
                    <a:pt x="587" y="448"/>
                    <a:pt x="739" y="458"/>
                  </a:cubicBezTo>
                  <a:cubicBezTo>
                    <a:pt x="728" y="497"/>
                    <a:pt x="722" y="544"/>
                    <a:pt x="722" y="595"/>
                  </a:cubicBezTo>
                  <a:cubicBezTo>
                    <a:pt x="722" y="727"/>
                    <a:pt x="764" y="834"/>
                    <a:pt x="815" y="834"/>
                  </a:cubicBezTo>
                  <a:cubicBezTo>
                    <a:pt x="866" y="834"/>
                    <a:pt x="907" y="727"/>
                    <a:pt x="907" y="595"/>
                  </a:cubicBezTo>
                  <a:cubicBezTo>
                    <a:pt x="907" y="543"/>
                    <a:pt x="901" y="495"/>
                    <a:pt x="890" y="456"/>
                  </a:cubicBezTo>
                  <a:cubicBezTo>
                    <a:pt x="1041" y="441"/>
                    <a:pt x="1184" y="388"/>
                    <a:pt x="1308" y="305"/>
                  </a:cubicBezTo>
                  <a:cubicBezTo>
                    <a:pt x="1322" y="345"/>
                    <a:pt x="1345" y="390"/>
                    <a:pt x="1376" y="435"/>
                  </a:cubicBezTo>
                  <a:cubicBezTo>
                    <a:pt x="1452" y="543"/>
                    <a:pt x="1547" y="607"/>
                    <a:pt x="1589" y="578"/>
                  </a:cubicBezTo>
                  <a:cubicBezTo>
                    <a:pt x="1631" y="549"/>
                    <a:pt x="1603" y="437"/>
                    <a:pt x="1527" y="329"/>
                  </a:cubicBezTo>
                  <a:cubicBezTo>
                    <a:pt x="1494" y="281"/>
                    <a:pt x="1456" y="241"/>
                    <a:pt x="1421"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7">
              <a:extLst>
                <a:ext uri="{FF2B5EF4-FFF2-40B4-BE49-F238E27FC236}">
                  <a16:creationId xmlns:a16="http://schemas.microsoft.com/office/drawing/2014/main" id="{89736E8F-DC5F-4A10-BA68-3E6956BFB569}"/>
                </a:ext>
              </a:extLst>
            </p:cNvPr>
            <p:cNvSpPr>
              <a:spLocks/>
            </p:cNvSpPr>
            <p:nvPr/>
          </p:nvSpPr>
          <p:spPr bwMode="auto">
            <a:xfrm>
              <a:off x="2482" y="-2"/>
              <a:ext cx="2734" cy="1494"/>
            </a:xfrm>
            <a:custGeom>
              <a:avLst/>
              <a:gdLst>
                <a:gd name="T0" fmla="*/ 204 w 1631"/>
                <a:gd name="T1" fmla="*/ 615 h 892"/>
                <a:gd name="T2" fmla="*/ 36 w 1631"/>
                <a:gd name="T3" fmla="*/ 809 h 892"/>
                <a:gd name="T4" fmla="*/ 137 w 1631"/>
                <a:gd name="T5" fmla="*/ 874 h 892"/>
                <a:gd name="T6" fmla="*/ 800 w 1631"/>
                <a:gd name="T7" fmla="*/ 513 h 892"/>
                <a:gd name="T8" fmla="*/ 1475 w 1631"/>
                <a:gd name="T9" fmla="*/ 892 h 892"/>
                <a:gd name="T10" fmla="*/ 1578 w 1631"/>
                <a:gd name="T11" fmla="*/ 830 h 892"/>
                <a:gd name="T12" fmla="*/ 1410 w 1631"/>
                <a:gd name="T13" fmla="*/ 627 h 892"/>
                <a:gd name="T14" fmla="*/ 1527 w 1631"/>
                <a:gd name="T15" fmla="*/ 505 h 892"/>
                <a:gd name="T16" fmla="*/ 1589 w 1631"/>
                <a:gd name="T17" fmla="*/ 256 h 892"/>
                <a:gd name="T18" fmla="*/ 1376 w 1631"/>
                <a:gd name="T19" fmla="*/ 399 h 892"/>
                <a:gd name="T20" fmla="*/ 1304 w 1631"/>
                <a:gd name="T21" fmla="*/ 545 h 892"/>
                <a:gd name="T22" fmla="*/ 1253 w 1631"/>
                <a:gd name="T23" fmla="*/ 513 h 892"/>
                <a:gd name="T24" fmla="*/ 884 w 1631"/>
                <a:gd name="T25" fmla="*/ 397 h 892"/>
                <a:gd name="T26" fmla="*/ 907 w 1631"/>
                <a:gd name="T27" fmla="*/ 239 h 892"/>
                <a:gd name="T28" fmla="*/ 815 w 1631"/>
                <a:gd name="T29" fmla="*/ 0 h 892"/>
                <a:gd name="T30" fmla="*/ 722 w 1631"/>
                <a:gd name="T31" fmla="*/ 239 h 892"/>
                <a:gd name="T32" fmla="*/ 744 w 1631"/>
                <a:gd name="T33" fmla="*/ 394 h 892"/>
                <a:gd name="T34" fmla="*/ 322 w 1631"/>
                <a:gd name="T35" fmla="*/ 528 h 892"/>
                <a:gd name="T36" fmla="*/ 254 w 1631"/>
                <a:gd name="T37" fmla="*/ 399 h 892"/>
                <a:gd name="T38" fmla="*/ 42 w 1631"/>
                <a:gd name="T39" fmla="*/ 256 h 892"/>
                <a:gd name="T40" fmla="*/ 103 w 1631"/>
                <a:gd name="T41" fmla="*/ 505 h 892"/>
                <a:gd name="T42" fmla="*/ 204 w 1631"/>
                <a:gd name="T43" fmla="*/ 615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31" h="892">
                  <a:moveTo>
                    <a:pt x="204" y="615"/>
                  </a:moveTo>
                  <a:cubicBezTo>
                    <a:pt x="140" y="671"/>
                    <a:pt x="84" y="736"/>
                    <a:pt x="36" y="809"/>
                  </a:cubicBezTo>
                  <a:cubicBezTo>
                    <a:pt x="137" y="874"/>
                    <a:pt x="137" y="874"/>
                    <a:pt x="137" y="874"/>
                  </a:cubicBezTo>
                  <a:cubicBezTo>
                    <a:pt x="283" y="648"/>
                    <a:pt x="531" y="513"/>
                    <a:pt x="800" y="513"/>
                  </a:cubicBezTo>
                  <a:cubicBezTo>
                    <a:pt x="1078" y="513"/>
                    <a:pt x="1331" y="654"/>
                    <a:pt x="1475" y="892"/>
                  </a:cubicBezTo>
                  <a:cubicBezTo>
                    <a:pt x="1578" y="830"/>
                    <a:pt x="1578" y="830"/>
                    <a:pt x="1578" y="830"/>
                  </a:cubicBezTo>
                  <a:cubicBezTo>
                    <a:pt x="1532" y="754"/>
                    <a:pt x="1475" y="686"/>
                    <a:pt x="1410" y="627"/>
                  </a:cubicBezTo>
                  <a:cubicBezTo>
                    <a:pt x="1448" y="601"/>
                    <a:pt x="1490" y="559"/>
                    <a:pt x="1527" y="505"/>
                  </a:cubicBezTo>
                  <a:cubicBezTo>
                    <a:pt x="1603" y="397"/>
                    <a:pt x="1631" y="285"/>
                    <a:pt x="1589" y="256"/>
                  </a:cubicBezTo>
                  <a:cubicBezTo>
                    <a:pt x="1547" y="227"/>
                    <a:pt x="1452" y="291"/>
                    <a:pt x="1376" y="399"/>
                  </a:cubicBezTo>
                  <a:cubicBezTo>
                    <a:pt x="1341" y="450"/>
                    <a:pt x="1316" y="501"/>
                    <a:pt x="1304" y="545"/>
                  </a:cubicBezTo>
                  <a:cubicBezTo>
                    <a:pt x="1287" y="533"/>
                    <a:pt x="1270" y="523"/>
                    <a:pt x="1253" y="513"/>
                  </a:cubicBezTo>
                  <a:cubicBezTo>
                    <a:pt x="1140" y="448"/>
                    <a:pt x="1014" y="409"/>
                    <a:pt x="884" y="397"/>
                  </a:cubicBezTo>
                  <a:cubicBezTo>
                    <a:pt x="899" y="354"/>
                    <a:pt x="907" y="300"/>
                    <a:pt x="907" y="239"/>
                  </a:cubicBezTo>
                  <a:cubicBezTo>
                    <a:pt x="907" y="107"/>
                    <a:pt x="866" y="0"/>
                    <a:pt x="815" y="0"/>
                  </a:cubicBezTo>
                  <a:cubicBezTo>
                    <a:pt x="764" y="0"/>
                    <a:pt x="722" y="107"/>
                    <a:pt x="722" y="239"/>
                  </a:cubicBezTo>
                  <a:cubicBezTo>
                    <a:pt x="722" y="299"/>
                    <a:pt x="731" y="353"/>
                    <a:pt x="744" y="394"/>
                  </a:cubicBezTo>
                  <a:cubicBezTo>
                    <a:pt x="592" y="404"/>
                    <a:pt x="448" y="450"/>
                    <a:pt x="322" y="528"/>
                  </a:cubicBezTo>
                  <a:cubicBezTo>
                    <a:pt x="308" y="489"/>
                    <a:pt x="285" y="444"/>
                    <a:pt x="254" y="399"/>
                  </a:cubicBezTo>
                  <a:cubicBezTo>
                    <a:pt x="179" y="291"/>
                    <a:pt x="84" y="227"/>
                    <a:pt x="42" y="256"/>
                  </a:cubicBezTo>
                  <a:cubicBezTo>
                    <a:pt x="0" y="286"/>
                    <a:pt x="28" y="397"/>
                    <a:pt x="103" y="505"/>
                  </a:cubicBezTo>
                  <a:cubicBezTo>
                    <a:pt x="135" y="551"/>
                    <a:pt x="170" y="589"/>
                    <a:pt x="204"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
              <a:extLst>
                <a:ext uri="{FF2B5EF4-FFF2-40B4-BE49-F238E27FC236}">
                  <a16:creationId xmlns:a16="http://schemas.microsoft.com/office/drawing/2014/main" id="{1FE9ED80-0F0E-43CF-AA82-865F3857495B}"/>
                </a:ext>
              </a:extLst>
            </p:cNvPr>
            <p:cNvSpPr>
              <a:spLocks/>
            </p:cNvSpPr>
            <p:nvPr/>
          </p:nvSpPr>
          <p:spPr bwMode="auto">
            <a:xfrm>
              <a:off x="3905" y="1631"/>
              <a:ext cx="725" cy="1125"/>
            </a:xfrm>
            <a:custGeom>
              <a:avLst/>
              <a:gdLst>
                <a:gd name="T0" fmla="*/ 2 w 725"/>
                <a:gd name="T1" fmla="*/ 0 h 1125"/>
                <a:gd name="T2" fmla="*/ 0 w 725"/>
                <a:gd name="T3" fmla="*/ 0 h 1125"/>
                <a:gd name="T4" fmla="*/ 0 w 725"/>
                <a:gd name="T5" fmla="*/ 1125 h 1125"/>
                <a:gd name="T6" fmla="*/ 725 w 725"/>
                <a:gd name="T7" fmla="*/ 1125 h 1125"/>
                <a:gd name="T8" fmla="*/ 725 w 725"/>
                <a:gd name="T9" fmla="*/ 876 h 1125"/>
                <a:gd name="T10" fmla="*/ 299 w 725"/>
                <a:gd name="T11" fmla="*/ 876 h 1125"/>
                <a:gd name="T12" fmla="*/ 299 w 725"/>
                <a:gd name="T13" fmla="*/ 0 h 1125"/>
                <a:gd name="T14" fmla="*/ 2 w 725"/>
                <a:gd name="T15" fmla="*/ 0 h 1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5" h="1125">
                  <a:moveTo>
                    <a:pt x="2" y="0"/>
                  </a:moveTo>
                  <a:lnTo>
                    <a:pt x="0" y="0"/>
                  </a:lnTo>
                  <a:lnTo>
                    <a:pt x="0" y="1125"/>
                  </a:lnTo>
                  <a:lnTo>
                    <a:pt x="725" y="1125"/>
                  </a:lnTo>
                  <a:lnTo>
                    <a:pt x="725" y="876"/>
                  </a:lnTo>
                  <a:lnTo>
                    <a:pt x="299" y="876"/>
                  </a:lnTo>
                  <a:lnTo>
                    <a:pt x="299"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9">
              <a:extLst>
                <a:ext uri="{FF2B5EF4-FFF2-40B4-BE49-F238E27FC236}">
                  <a16:creationId xmlns:a16="http://schemas.microsoft.com/office/drawing/2014/main" id="{EED2325C-DB92-446C-B472-AAD3CF44855B}"/>
                </a:ext>
              </a:extLst>
            </p:cNvPr>
            <p:cNvSpPr>
              <a:spLocks/>
            </p:cNvSpPr>
            <p:nvPr/>
          </p:nvSpPr>
          <p:spPr bwMode="auto">
            <a:xfrm>
              <a:off x="2943" y="1631"/>
              <a:ext cx="744" cy="1125"/>
            </a:xfrm>
            <a:custGeom>
              <a:avLst/>
              <a:gdLst>
                <a:gd name="T0" fmla="*/ 728 w 744"/>
                <a:gd name="T1" fmla="*/ 249 h 1125"/>
                <a:gd name="T2" fmla="*/ 728 w 744"/>
                <a:gd name="T3" fmla="*/ 0 h 1125"/>
                <a:gd name="T4" fmla="*/ 0 w 744"/>
                <a:gd name="T5" fmla="*/ 0 h 1125"/>
                <a:gd name="T6" fmla="*/ 0 w 744"/>
                <a:gd name="T7" fmla="*/ 1125 h 1125"/>
                <a:gd name="T8" fmla="*/ 744 w 744"/>
                <a:gd name="T9" fmla="*/ 1125 h 1125"/>
                <a:gd name="T10" fmla="*/ 744 w 744"/>
                <a:gd name="T11" fmla="*/ 876 h 1125"/>
                <a:gd name="T12" fmla="*/ 299 w 744"/>
                <a:gd name="T13" fmla="*/ 876 h 1125"/>
                <a:gd name="T14" fmla="*/ 299 w 744"/>
                <a:gd name="T15" fmla="*/ 675 h 1125"/>
                <a:gd name="T16" fmla="*/ 666 w 744"/>
                <a:gd name="T17" fmla="*/ 675 h 1125"/>
                <a:gd name="T18" fmla="*/ 666 w 744"/>
                <a:gd name="T19" fmla="*/ 425 h 1125"/>
                <a:gd name="T20" fmla="*/ 299 w 744"/>
                <a:gd name="T21" fmla="*/ 425 h 1125"/>
                <a:gd name="T22" fmla="*/ 299 w 744"/>
                <a:gd name="T23" fmla="*/ 249 h 1125"/>
                <a:gd name="T24" fmla="*/ 728 w 744"/>
                <a:gd name="T25" fmla="*/ 249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4" h="1125">
                  <a:moveTo>
                    <a:pt x="728" y="249"/>
                  </a:moveTo>
                  <a:lnTo>
                    <a:pt x="728" y="0"/>
                  </a:lnTo>
                  <a:lnTo>
                    <a:pt x="0" y="0"/>
                  </a:lnTo>
                  <a:lnTo>
                    <a:pt x="0" y="1125"/>
                  </a:lnTo>
                  <a:lnTo>
                    <a:pt x="744" y="1125"/>
                  </a:lnTo>
                  <a:lnTo>
                    <a:pt x="744" y="876"/>
                  </a:lnTo>
                  <a:lnTo>
                    <a:pt x="299" y="876"/>
                  </a:lnTo>
                  <a:lnTo>
                    <a:pt x="299" y="675"/>
                  </a:lnTo>
                  <a:lnTo>
                    <a:pt x="666" y="675"/>
                  </a:lnTo>
                  <a:lnTo>
                    <a:pt x="666" y="425"/>
                  </a:lnTo>
                  <a:lnTo>
                    <a:pt x="299" y="425"/>
                  </a:lnTo>
                  <a:lnTo>
                    <a:pt x="299" y="249"/>
                  </a:lnTo>
                  <a:lnTo>
                    <a:pt x="728"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0">
              <a:extLst>
                <a:ext uri="{FF2B5EF4-FFF2-40B4-BE49-F238E27FC236}">
                  <a16:creationId xmlns:a16="http://schemas.microsoft.com/office/drawing/2014/main" id="{A79221DC-2EF1-4CC7-AC86-87C94098F5B6}"/>
                </a:ext>
              </a:extLst>
            </p:cNvPr>
            <p:cNvSpPr>
              <a:spLocks/>
            </p:cNvSpPr>
            <p:nvPr/>
          </p:nvSpPr>
          <p:spPr bwMode="auto">
            <a:xfrm>
              <a:off x="1761" y="1631"/>
              <a:ext cx="932" cy="1125"/>
            </a:xfrm>
            <a:custGeom>
              <a:avLst/>
              <a:gdLst>
                <a:gd name="T0" fmla="*/ 932 w 932"/>
                <a:gd name="T1" fmla="*/ 1125 h 1125"/>
                <a:gd name="T2" fmla="*/ 932 w 932"/>
                <a:gd name="T3" fmla="*/ 0 h 1125"/>
                <a:gd name="T4" fmla="*/ 634 w 932"/>
                <a:gd name="T5" fmla="*/ 0 h 1125"/>
                <a:gd name="T6" fmla="*/ 634 w 932"/>
                <a:gd name="T7" fmla="*/ 419 h 1125"/>
                <a:gd name="T8" fmla="*/ 299 w 932"/>
                <a:gd name="T9" fmla="*/ 419 h 1125"/>
                <a:gd name="T10" fmla="*/ 299 w 932"/>
                <a:gd name="T11" fmla="*/ 0 h 1125"/>
                <a:gd name="T12" fmla="*/ 0 w 932"/>
                <a:gd name="T13" fmla="*/ 0 h 1125"/>
                <a:gd name="T14" fmla="*/ 0 w 932"/>
                <a:gd name="T15" fmla="*/ 1125 h 1125"/>
                <a:gd name="T16" fmla="*/ 299 w 932"/>
                <a:gd name="T17" fmla="*/ 1125 h 1125"/>
                <a:gd name="T18" fmla="*/ 299 w 932"/>
                <a:gd name="T19" fmla="*/ 678 h 1125"/>
                <a:gd name="T20" fmla="*/ 634 w 932"/>
                <a:gd name="T21" fmla="*/ 678 h 1125"/>
                <a:gd name="T22" fmla="*/ 634 w 932"/>
                <a:gd name="T23" fmla="*/ 1125 h 1125"/>
                <a:gd name="T24" fmla="*/ 932 w 932"/>
                <a:gd name="T25" fmla="*/ 1125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2" h="1125">
                  <a:moveTo>
                    <a:pt x="932" y="1125"/>
                  </a:moveTo>
                  <a:lnTo>
                    <a:pt x="932" y="0"/>
                  </a:lnTo>
                  <a:lnTo>
                    <a:pt x="634" y="0"/>
                  </a:lnTo>
                  <a:lnTo>
                    <a:pt x="634" y="419"/>
                  </a:lnTo>
                  <a:lnTo>
                    <a:pt x="299" y="419"/>
                  </a:lnTo>
                  <a:lnTo>
                    <a:pt x="299" y="0"/>
                  </a:lnTo>
                  <a:lnTo>
                    <a:pt x="0" y="0"/>
                  </a:lnTo>
                  <a:lnTo>
                    <a:pt x="0" y="1125"/>
                  </a:lnTo>
                  <a:lnTo>
                    <a:pt x="299" y="1125"/>
                  </a:lnTo>
                  <a:lnTo>
                    <a:pt x="299" y="678"/>
                  </a:lnTo>
                  <a:lnTo>
                    <a:pt x="634" y="678"/>
                  </a:lnTo>
                  <a:lnTo>
                    <a:pt x="634" y="1125"/>
                  </a:lnTo>
                  <a:lnTo>
                    <a:pt x="932" y="1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1">
              <a:extLst>
                <a:ext uri="{FF2B5EF4-FFF2-40B4-BE49-F238E27FC236}">
                  <a16:creationId xmlns:a16="http://schemas.microsoft.com/office/drawing/2014/main" id="{3E4E6190-08E6-45F1-94F9-C219FA093BCA}"/>
                </a:ext>
              </a:extLst>
            </p:cNvPr>
            <p:cNvSpPr>
              <a:spLocks/>
            </p:cNvSpPr>
            <p:nvPr/>
          </p:nvSpPr>
          <p:spPr bwMode="auto">
            <a:xfrm>
              <a:off x="4826" y="1631"/>
              <a:ext cx="1093" cy="1125"/>
            </a:xfrm>
            <a:custGeom>
              <a:avLst/>
              <a:gdLst>
                <a:gd name="T0" fmla="*/ 468 w 652"/>
                <a:gd name="T1" fmla="*/ 0 h 672"/>
                <a:gd name="T2" fmla="*/ 367 w 652"/>
                <a:gd name="T3" fmla="*/ 279 h 672"/>
                <a:gd name="T4" fmla="*/ 330 w 652"/>
                <a:gd name="T5" fmla="*/ 388 h 672"/>
                <a:gd name="T6" fmla="*/ 326 w 652"/>
                <a:gd name="T7" fmla="*/ 388 h 672"/>
                <a:gd name="T8" fmla="*/ 288 w 652"/>
                <a:gd name="T9" fmla="*/ 279 h 672"/>
                <a:gd name="T10" fmla="*/ 183 w 652"/>
                <a:gd name="T11" fmla="*/ 0 h 672"/>
                <a:gd name="T12" fmla="*/ 0 w 652"/>
                <a:gd name="T13" fmla="*/ 0 h 672"/>
                <a:gd name="T14" fmla="*/ 0 w 652"/>
                <a:gd name="T15" fmla="*/ 672 h 672"/>
                <a:gd name="T16" fmla="*/ 163 w 652"/>
                <a:gd name="T17" fmla="*/ 672 h 672"/>
                <a:gd name="T18" fmla="*/ 163 w 652"/>
                <a:gd name="T19" fmla="*/ 473 h 672"/>
                <a:gd name="T20" fmla="*/ 160 w 652"/>
                <a:gd name="T21" fmla="*/ 416 h 672"/>
                <a:gd name="T22" fmla="*/ 155 w 652"/>
                <a:gd name="T23" fmla="*/ 353 h 672"/>
                <a:gd name="T24" fmla="*/ 148 w 652"/>
                <a:gd name="T25" fmla="*/ 289 h 672"/>
                <a:gd name="T26" fmla="*/ 140 w 652"/>
                <a:gd name="T27" fmla="*/ 234 h 672"/>
                <a:gd name="T28" fmla="*/ 144 w 652"/>
                <a:gd name="T29" fmla="*/ 234 h 672"/>
                <a:gd name="T30" fmla="*/ 198 w 652"/>
                <a:gd name="T31" fmla="*/ 391 h 672"/>
                <a:gd name="T32" fmla="*/ 291 w 652"/>
                <a:gd name="T33" fmla="*/ 617 h 672"/>
                <a:gd name="T34" fmla="*/ 357 w 652"/>
                <a:gd name="T35" fmla="*/ 617 h 672"/>
                <a:gd name="T36" fmla="*/ 450 w 652"/>
                <a:gd name="T37" fmla="*/ 391 h 672"/>
                <a:gd name="T38" fmla="*/ 505 w 652"/>
                <a:gd name="T39" fmla="*/ 234 h 672"/>
                <a:gd name="T40" fmla="*/ 509 w 652"/>
                <a:gd name="T41" fmla="*/ 234 h 672"/>
                <a:gd name="T42" fmla="*/ 502 w 652"/>
                <a:gd name="T43" fmla="*/ 289 h 672"/>
                <a:gd name="T44" fmla="*/ 495 w 652"/>
                <a:gd name="T45" fmla="*/ 353 h 672"/>
                <a:gd name="T46" fmla="*/ 489 w 652"/>
                <a:gd name="T47" fmla="*/ 416 h 672"/>
                <a:gd name="T48" fmla="*/ 487 w 652"/>
                <a:gd name="T49" fmla="*/ 473 h 672"/>
                <a:gd name="T50" fmla="*/ 487 w 652"/>
                <a:gd name="T51" fmla="*/ 672 h 672"/>
                <a:gd name="T52" fmla="*/ 652 w 652"/>
                <a:gd name="T53" fmla="*/ 672 h 672"/>
                <a:gd name="T54" fmla="*/ 652 w 652"/>
                <a:gd name="T55" fmla="*/ 0 h 672"/>
                <a:gd name="T56" fmla="*/ 468 w 652"/>
                <a:gd name="T57" fmla="*/ 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52" h="672">
                  <a:moveTo>
                    <a:pt x="468" y="0"/>
                  </a:moveTo>
                  <a:cubicBezTo>
                    <a:pt x="367" y="279"/>
                    <a:pt x="367" y="279"/>
                    <a:pt x="367" y="279"/>
                  </a:cubicBezTo>
                  <a:cubicBezTo>
                    <a:pt x="330" y="388"/>
                    <a:pt x="330" y="388"/>
                    <a:pt x="330" y="388"/>
                  </a:cubicBezTo>
                  <a:cubicBezTo>
                    <a:pt x="326" y="388"/>
                    <a:pt x="326" y="388"/>
                    <a:pt x="326" y="388"/>
                  </a:cubicBezTo>
                  <a:cubicBezTo>
                    <a:pt x="288" y="279"/>
                    <a:pt x="288" y="279"/>
                    <a:pt x="288" y="279"/>
                  </a:cubicBezTo>
                  <a:cubicBezTo>
                    <a:pt x="183" y="0"/>
                    <a:pt x="183" y="0"/>
                    <a:pt x="183" y="0"/>
                  </a:cubicBezTo>
                  <a:cubicBezTo>
                    <a:pt x="0" y="0"/>
                    <a:pt x="0" y="0"/>
                    <a:pt x="0" y="0"/>
                  </a:cubicBezTo>
                  <a:cubicBezTo>
                    <a:pt x="0" y="672"/>
                    <a:pt x="0" y="672"/>
                    <a:pt x="0" y="672"/>
                  </a:cubicBezTo>
                  <a:cubicBezTo>
                    <a:pt x="163" y="672"/>
                    <a:pt x="163" y="672"/>
                    <a:pt x="163" y="672"/>
                  </a:cubicBezTo>
                  <a:cubicBezTo>
                    <a:pt x="163" y="473"/>
                    <a:pt x="163" y="473"/>
                    <a:pt x="163" y="473"/>
                  </a:cubicBezTo>
                  <a:cubicBezTo>
                    <a:pt x="163" y="456"/>
                    <a:pt x="162" y="437"/>
                    <a:pt x="160" y="416"/>
                  </a:cubicBezTo>
                  <a:cubicBezTo>
                    <a:pt x="159" y="396"/>
                    <a:pt x="157" y="374"/>
                    <a:pt x="155" y="353"/>
                  </a:cubicBezTo>
                  <a:cubicBezTo>
                    <a:pt x="153" y="331"/>
                    <a:pt x="150" y="310"/>
                    <a:pt x="148" y="289"/>
                  </a:cubicBezTo>
                  <a:cubicBezTo>
                    <a:pt x="145" y="269"/>
                    <a:pt x="142" y="250"/>
                    <a:pt x="140" y="234"/>
                  </a:cubicBezTo>
                  <a:cubicBezTo>
                    <a:pt x="144" y="234"/>
                    <a:pt x="144" y="234"/>
                    <a:pt x="144" y="234"/>
                  </a:cubicBezTo>
                  <a:cubicBezTo>
                    <a:pt x="198" y="391"/>
                    <a:pt x="198" y="391"/>
                    <a:pt x="198" y="391"/>
                  </a:cubicBezTo>
                  <a:cubicBezTo>
                    <a:pt x="291" y="617"/>
                    <a:pt x="291" y="617"/>
                    <a:pt x="291" y="617"/>
                  </a:cubicBezTo>
                  <a:cubicBezTo>
                    <a:pt x="357" y="617"/>
                    <a:pt x="357" y="617"/>
                    <a:pt x="357" y="617"/>
                  </a:cubicBezTo>
                  <a:cubicBezTo>
                    <a:pt x="450" y="391"/>
                    <a:pt x="450" y="391"/>
                    <a:pt x="450" y="391"/>
                  </a:cubicBezTo>
                  <a:cubicBezTo>
                    <a:pt x="505" y="234"/>
                    <a:pt x="505" y="234"/>
                    <a:pt x="505" y="234"/>
                  </a:cubicBezTo>
                  <a:cubicBezTo>
                    <a:pt x="509" y="234"/>
                    <a:pt x="509" y="234"/>
                    <a:pt x="509" y="234"/>
                  </a:cubicBezTo>
                  <a:cubicBezTo>
                    <a:pt x="507" y="250"/>
                    <a:pt x="505" y="268"/>
                    <a:pt x="502" y="289"/>
                  </a:cubicBezTo>
                  <a:cubicBezTo>
                    <a:pt x="499" y="310"/>
                    <a:pt x="497" y="331"/>
                    <a:pt x="495" y="353"/>
                  </a:cubicBezTo>
                  <a:cubicBezTo>
                    <a:pt x="493" y="374"/>
                    <a:pt x="491" y="396"/>
                    <a:pt x="489" y="416"/>
                  </a:cubicBezTo>
                  <a:cubicBezTo>
                    <a:pt x="488" y="437"/>
                    <a:pt x="487" y="456"/>
                    <a:pt x="487" y="473"/>
                  </a:cubicBezTo>
                  <a:cubicBezTo>
                    <a:pt x="487" y="672"/>
                    <a:pt x="487" y="672"/>
                    <a:pt x="487" y="672"/>
                  </a:cubicBezTo>
                  <a:cubicBezTo>
                    <a:pt x="652" y="672"/>
                    <a:pt x="652" y="672"/>
                    <a:pt x="652" y="672"/>
                  </a:cubicBezTo>
                  <a:cubicBezTo>
                    <a:pt x="652" y="0"/>
                    <a:pt x="652" y="0"/>
                    <a:pt x="652" y="0"/>
                  </a:cubicBezTo>
                  <a:lnTo>
                    <a:pt x="4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Freeform: Shape 11">
            <a:extLst>
              <a:ext uri="{FF2B5EF4-FFF2-40B4-BE49-F238E27FC236}">
                <a16:creationId xmlns:a16="http://schemas.microsoft.com/office/drawing/2014/main" id="{D706F317-36B4-4B80-A3B4-A82F3E2D7CFB}"/>
              </a:ext>
            </a:extLst>
          </p:cNvPr>
          <p:cNvSpPr>
            <a:spLocks noChangeAspect="1"/>
          </p:cNvSpPr>
          <p:nvPr/>
        </p:nvSpPr>
        <p:spPr bwMode="auto">
          <a:xfrm>
            <a:off x="2773144" y="2645706"/>
            <a:ext cx="424238" cy="274320"/>
          </a:xfrm>
          <a:custGeom>
            <a:avLst/>
            <a:gdLst>
              <a:gd name="connsiteX0" fmla="*/ 3573160 w 4997454"/>
              <a:gd name="connsiteY0" fmla="*/ 1958269 h 3231445"/>
              <a:gd name="connsiteX1" fmla="*/ 3674227 w 4997454"/>
              <a:gd name="connsiteY1" fmla="*/ 1958269 h 3231445"/>
              <a:gd name="connsiteX2" fmla="*/ 3419688 w 4997454"/>
              <a:gd name="connsiteY2" fmla="*/ 2261405 h 3231445"/>
              <a:gd name="connsiteX3" fmla="*/ 3651768 w 4997454"/>
              <a:gd name="connsiteY3" fmla="*/ 2474723 h 3231445"/>
              <a:gd name="connsiteX4" fmla="*/ 3745349 w 4997454"/>
              <a:gd name="connsiteY4" fmla="*/ 2848966 h 3231445"/>
              <a:gd name="connsiteX5" fmla="*/ 3423432 w 4997454"/>
              <a:gd name="connsiteY5" fmla="*/ 2631905 h 3231445"/>
              <a:gd name="connsiteX6" fmla="*/ 3303648 w 4997454"/>
              <a:gd name="connsiteY6" fmla="*/ 2351224 h 3231445"/>
              <a:gd name="connsiteX7" fmla="*/ 2790827 w 4997454"/>
              <a:gd name="connsiteY7" fmla="*/ 2557057 h 3231445"/>
              <a:gd name="connsiteX8" fmla="*/ 2790827 w 4997454"/>
              <a:gd name="connsiteY8" fmla="*/ 2467239 h 3231445"/>
              <a:gd name="connsiteX9" fmla="*/ 3573160 w 4997454"/>
              <a:gd name="connsiteY9" fmla="*/ 1958269 h 3231445"/>
              <a:gd name="connsiteX10" fmla="*/ 1479769 w 4997454"/>
              <a:gd name="connsiteY10" fmla="*/ 1958269 h 3231445"/>
              <a:gd name="connsiteX11" fmla="*/ 1584638 w 4997454"/>
              <a:gd name="connsiteY11" fmla="*/ 1958269 h 3231445"/>
              <a:gd name="connsiteX12" fmla="*/ 2374902 w 4997454"/>
              <a:gd name="connsiteY12" fmla="*/ 2470981 h 3231445"/>
              <a:gd name="connsiteX13" fmla="*/ 2374902 w 4997454"/>
              <a:gd name="connsiteY13" fmla="*/ 2557057 h 3231445"/>
              <a:gd name="connsiteX14" fmla="*/ 1865537 w 4997454"/>
              <a:gd name="connsiteY14" fmla="*/ 2358708 h 3231445"/>
              <a:gd name="connsiteX15" fmla="*/ 1745687 w 4997454"/>
              <a:gd name="connsiteY15" fmla="*/ 2631905 h 3231445"/>
              <a:gd name="connsiteX16" fmla="*/ 1423589 w 4997454"/>
              <a:gd name="connsiteY16" fmla="*/ 2848966 h 3231445"/>
              <a:gd name="connsiteX17" fmla="*/ 1517222 w 4997454"/>
              <a:gd name="connsiteY17" fmla="*/ 2474723 h 3231445"/>
              <a:gd name="connsiteX18" fmla="*/ 1741942 w 4997454"/>
              <a:gd name="connsiteY18" fmla="*/ 2265148 h 3231445"/>
              <a:gd name="connsiteX19" fmla="*/ 1479769 w 4997454"/>
              <a:gd name="connsiteY19" fmla="*/ 1958269 h 3231445"/>
              <a:gd name="connsiteX20" fmla="*/ 277813 w 4997454"/>
              <a:gd name="connsiteY20" fmla="*/ 934331 h 3231445"/>
              <a:gd name="connsiteX21" fmla="*/ 277813 w 4997454"/>
              <a:gd name="connsiteY21" fmla="*/ 1537581 h 3231445"/>
              <a:gd name="connsiteX22" fmla="*/ 292739 w 4997454"/>
              <a:gd name="connsiteY22" fmla="*/ 1537581 h 3231445"/>
              <a:gd name="connsiteX23" fmla="*/ 565151 w 4997454"/>
              <a:gd name="connsiteY23" fmla="*/ 1230336 h 3231445"/>
              <a:gd name="connsiteX24" fmla="*/ 292739 w 4997454"/>
              <a:gd name="connsiteY24" fmla="*/ 934331 h 3231445"/>
              <a:gd name="connsiteX25" fmla="*/ 277813 w 4997454"/>
              <a:gd name="connsiteY25" fmla="*/ 934331 h 3231445"/>
              <a:gd name="connsiteX26" fmla="*/ 1319214 w 4997454"/>
              <a:gd name="connsiteY26" fmla="*/ 931156 h 3231445"/>
              <a:gd name="connsiteX27" fmla="*/ 1319214 w 4997454"/>
              <a:gd name="connsiteY27" fmla="*/ 1189919 h 3231445"/>
              <a:gd name="connsiteX28" fmla="*/ 1416297 w 4997454"/>
              <a:gd name="connsiteY28" fmla="*/ 1189919 h 3231445"/>
              <a:gd name="connsiteX29" fmla="*/ 1584327 w 4997454"/>
              <a:gd name="connsiteY29" fmla="*/ 1051162 h 3231445"/>
              <a:gd name="connsiteX30" fmla="*/ 1416297 w 4997454"/>
              <a:gd name="connsiteY30" fmla="*/ 931156 h 3231445"/>
              <a:gd name="connsiteX31" fmla="*/ 1319214 w 4997454"/>
              <a:gd name="connsiteY31" fmla="*/ 931156 h 3231445"/>
              <a:gd name="connsiteX32" fmla="*/ 4165603 w 4997454"/>
              <a:gd name="connsiteY32" fmla="*/ 710493 h 3231445"/>
              <a:gd name="connsiteX33" fmla="*/ 4997454 w 4997454"/>
              <a:gd name="connsiteY33" fmla="*/ 710493 h 3231445"/>
              <a:gd name="connsiteX34" fmla="*/ 4997454 w 4997454"/>
              <a:gd name="connsiteY34" fmla="*/ 942268 h 3231445"/>
              <a:gd name="connsiteX35" fmla="*/ 4719641 w 4997454"/>
              <a:gd name="connsiteY35" fmla="*/ 942268 h 3231445"/>
              <a:gd name="connsiteX36" fmla="*/ 4719641 w 4997454"/>
              <a:gd name="connsiteY36" fmla="*/ 1759831 h 3231445"/>
              <a:gd name="connsiteX37" fmla="*/ 4443416 w 4997454"/>
              <a:gd name="connsiteY37" fmla="*/ 1759831 h 3231445"/>
              <a:gd name="connsiteX38" fmla="*/ 4443416 w 4997454"/>
              <a:gd name="connsiteY38" fmla="*/ 942268 h 3231445"/>
              <a:gd name="connsiteX39" fmla="*/ 4165603 w 4997454"/>
              <a:gd name="connsiteY39" fmla="*/ 942268 h 3231445"/>
              <a:gd name="connsiteX40" fmla="*/ 3278190 w 4997454"/>
              <a:gd name="connsiteY40" fmla="*/ 710493 h 3231445"/>
              <a:gd name="connsiteX41" fmla="*/ 3963991 w 4997454"/>
              <a:gd name="connsiteY41" fmla="*/ 710493 h 3231445"/>
              <a:gd name="connsiteX42" fmla="*/ 3963991 w 4997454"/>
              <a:gd name="connsiteY42" fmla="*/ 942268 h 3231445"/>
              <a:gd name="connsiteX43" fmla="*/ 3554416 w 4997454"/>
              <a:gd name="connsiteY43" fmla="*/ 942268 h 3231445"/>
              <a:gd name="connsiteX44" fmla="*/ 3554416 w 4997454"/>
              <a:gd name="connsiteY44" fmla="*/ 1145468 h 3231445"/>
              <a:gd name="connsiteX45" fmla="*/ 3903666 w 4997454"/>
              <a:gd name="connsiteY45" fmla="*/ 1145468 h 3231445"/>
              <a:gd name="connsiteX46" fmla="*/ 3903666 w 4997454"/>
              <a:gd name="connsiteY46" fmla="*/ 1377243 h 3231445"/>
              <a:gd name="connsiteX47" fmla="*/ 3554416 w 4997454"/>
              <a:gd name="connsiteY47" fmla="*/ 1377243 h 3231445"/>
              <a:gd name="connsiteX48" fmla="*/ 3554416 w 4997454"/>
              <a:gd name="connsiteY48" fmla="*/ 1759831 h 3231445"/>
              <a:gd name="connsiteX49" fmla="*/ 3278190 w 4997454"/>
              <a:gd name="connsiteY49" fmla="*/ 1759831 h 3231445"/>
              <a:gd name="connsiteX50" fmla="*/ 1038226 w 4997454"/>
              <a:gd name="connsiteY50" fmla="*/ 710493 h 3231445"/>
              <a:gd name="connsiteX51" fmla="*/ 1435183 w 4997454"/>
              <a:gd name="connsiteY51" fmla="*/ 710493 h 3231445"/>
              <a:gd name="connsiteX52" fmla="*/ 1854609 w 4997454"/>
              <a:gd name="connsiteY52" fmla="*/ 1051528 h 3231445"/>
              <a:gd name="connsiteX53" fmla="*/ 1686089 w 4997454"/>
              <a:gd name="connsiteY53" fmla="*/ 1355086 h 3231445"/>
              <a:gd name="connsiteX54" fmla="*/ 1914527 w 4997454"/>
              <a:gd name="connsiteY54" fmla="*/ 1759831 h 3231445"/>
              <a:gd name="connsiteX55" fmla="*/ 1603702 w 4997454"/>
              <a:gd name="connsiteY55" fmla="*/ 1759831 h 3231445"/>
              <a:gd name="connsiteX56" fmla="*/ 1423948 w 4997454"/>
              <a:gd name="connsiteY56" fmla="*/ 1411301 h 3231445"/>
              <a:gd name="connsiteX57" fmla="*/ 1319091 w 4997454"/>
              <a:gd name="connsiteY57" fmla="*/ 1411301 h 3231445"/>
              <a:gd name="connsiteX58" fmla="*/ 1319091 w 4997454"/>
              <a:gd name="connsiteY58" fmla="*/ 1759831 h 3231445"/>
              <a:gd name="connsiteX59" fmla="*/ 1038226 w 4997454"/>
              <a:gd name="connsiteY59" fmla="*/ 1759831 h 3231445"/>
              <a:gd name="connsiteX60" fmla="*/ 1038226 w 4997454"/>
              <a:gd name="connsiteY60" fmla="*/ 710493 h 3231445"/>
              <a:gd name="connsiteX61" fmla="*/ 0 w 4997454"/>
              <a:gd name="connsiteY61" fmla="*/ 710493 h 3231445"/>
              <a:gd name="connsiteX62" fmla="*/ 310750 w 4997454"/>
              <a:gd name="connsiteY62" fmla="*/ 710493 h 3231445"/>
              <a:gd name="connsiteX63" fmla="*/ 846138 w 4997454"/>
              <a:gd name="connsiteY63" fmla="*/ 1231414 h 3231445"/>
              <a:gd name="connsiteX64" fmla="*/ 325725 w 4997454"/>
              <a:gd name="connsiteY64" fmla="*/ 1759831 h 3231445"/>
              <a:gd name="connsiteX65" fmla="*/ 0 w 4997454"/>
              <a:gd name="connsiteY65" fmla="*/ 1759831 h 3231445"/>
              <a:gd name="connsiteX66" fmla="*/ 0 w 4997454"/>
              <a:gd name="connsiteY66" fmla="*/ 710493 h 3231445"/>
              <a:gd name="connsiteX67" fmla="*/ 2589214 w 4997454"/>
              <a:gd name="connsiteY67" fmla="*/ 635880 h 3231445"/>
              <a:gd name="connsiteX68" fmla="*/ 3214690 w 4997454"/>
              <a:gd name="connsiteY68" fmla="*/ 1763246 h 3231445"/>
              <a:gd name="connsiteX69" fmla="*/ 2941279 w 4997454"/>
              <a:gd name="connsiteY69" fmla="*/ 1763246 h 3231445"/>
              <a:gd name="connsiteX70" fmla="*/ 2716557 w 4997454"/>
              <a:gd name="connsiteY70" fmla="*/ 1358743 h 3231445"/>
              <a:gd name="connsiteX71" fmla="*/ 2724047 w 4997454"/>
              <a:gd name="connsiteY71" fmla="*/ 2871886 h 3231445"/>
              <a:gd name="connsiteX72" fmla="*/ 2585469 w 4997454"/>
              <a:gd name="connsiteY72" fmla="*/ 3231445 h 3231445"/>
              <a:gd name="connsiteX73" fmla="*/ 2446890 w 4997454"/>
              <a:gd name="connsiteY73" fmla="*/ 2871886 h 3231445"/>
              <a:gd name="connsiteX74" fmla="*/ 2450636 w 4997454"/>
              <a:gd name="connsiteY74" fmla="*/ 1381215 h 3231445"/>
              <a:gd name="connsiteX75" fmla="*/ 2237150 w 4997454"/>
              <a:gd name="connsiteY75" fmla="*/ 1763246 h 3231445"/>
              <a:gd name="connsiteX76" fmla="*/ 1963739 w 4997454"/>
              <a:gd name="connsiteY76" fmla="*/ 1763246 h 3231445"/>
              <a:gd name="connsiteX77" fmla="*/ 2589214 w 4997454"/>
              <a:gd name="connsiteY77" fmla="*/ 635880 h 3231445"/>
              <a:gd name="connsiteX78" fmla="*/ 1716377 w 4997454"/>
              <a:gd name="connsiteY78" fmla="*/ 331080 h 3231445"/>
              <a:gd name="connsiteX79" fmla="*/ 1776414 w 4997454"/>
              <a:gd name="connsiteY79" fmla="*/ 398621 h 3231445"/>
              <a:gd name="connsiteX80" fmla="*/ 1678855 w 4997454"/>
              <a:gd name="connsiteY80" fmla="*/ 496180 h 3231445"/>
              <a:gd name="connsiteX81" fmla="*/ 1611314 w 4997454"/>
              <a:gd name="connsiteY81" fmla="*/ 439896 h 3231445"/>
              <a:gd name="connsiteX82" fmla="*/ 1716377 w 4997454"/>
              <a:gd name="connsiteY82" fmla="*/ 331080 h 3231445"/>
              <a:gd name="connsiteX83" fmla="*/ 3420199 w 4997454"/>
              <a:gd name="connsiteY83" fmla="*/ 313618 h 3231445"/>
              <a:gd name="connsiteX84" fmla="*/ 3524253 w 4997454"/>
              <a:gd name="connsiteY84" fmla="*/ 418024 h 3231445"/>
              <a:gd name="connsiteX85" fmla="*/ 3461078 w 4997454"/>
              <a:gd name="connsiteY85" fmla="*/ 473956 h 3231445"/>
              <a:gd name="connsiteX86" fmla="*/ 3360740 w 4997454"/>
              <a:gd name="connsiteY86" fmla="*/ 380736 h 3231445"/>
              <a:gd name="connsiteX87" fmla="*/ 3420199 w 4997454"/>
              <a:gd name="connsiteY87" fmla="*/ 313618 h 3231445"/>
              <a:gd name="connsiteX88" fmla="*/ 2172451 w 4997454"/>
              <a:gd name="connsiteY88" fmla="*/ 65968 h 3231445"/>
              <a:gd name="connsiteX89" fmla="*/ 2198689 w 4997454"/>
              <a:gd name="connsiteY89" fmla="*/ 148391 h 3231445"/>
              <a:gd name="connsiteX90" fmla="*/ 1973793 w 4997454"/>
              <a:gd name="connsiteY90" fmla="*/ 253293 h 3231445"/>
              <a:gd name="connsiteX91" fmla="*/ 1928814 w 4997454"/>
              <a:gd name="connsiteY91" fmla="*/ 174616 h 3231445"/>
              <a:gd name="connsiteX92" fmla="*/ 2172451 w 4997454"/>
              <a:gd name="connsiteY92" fmla="*/ 65968 h 3231445"/>
              <a:gd name="connsiteX93" fmla="*/ 2955178 w 4997454"/>
              <a:gd name="connsiteY93" fmla="*/ 58030 h 3231445"/>
              <a:gd name="connsiteX94" fmla="*/ 3198815 w 4997454"/>
              <a:gd name="connsiteY94" fmla="*/ 158936 h 3231445"/>
              <a:gd name="connsiteX95" fmla="*/ 3157584 w 4997454"/>
              <a:gd name="connsiteY95" fmla="*/ 237418 h 3231445"/>
              <a:gd name="connsiteX96" fmla="*/ 2928940 w 4997454"/>
              <a:gd name="connsiteY96" fmla="*/ 140249 h 3231445"/>
              <a:gd name="connsiteX97" fmla="*/ 2955178 w 4997454"/>
              <a:gd name="connsiteY97" fmla="*/ 58030 h 3231445"/>
              <a:gd name="connsiteX98" fmla="*/ 2562405 w 4997454"/>
              <a:gd name="connsiteY98" fmla="*/ 71 h 3231445"/>
              <a:gd name="connsiteX99" fmla="*/ 2697164 w 4997454"/>
              <a:gd name="connsiteY99" fmla="*/ 5276 h 3231445"/>
              <a:gd name="connsiteX100" fmla="*/ 2689651 w 4997454"/>
              <a:gd name="connsiteY100" fmla="*/ 92344 h 3231445"/>
              <a:gd name="connsiteX101" fmla="*/ 2441733 w 4997454"/>
              <a:gd name="connsiteY101" fmla="*/ 96130 h 3231445"/>
              <a:gd name="connsiteX102" fmla="*/ 2430464 w 4997454"/>
              <a:gd name="connsiteY102" fmla="*/ 9062 h 3231445"/>
              <a:gd name="connsiteX103" fmla="*/ 2562405 w 4997454"/>
              <a:gd name="connsiteY103" fmla="*/ 71 h 323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997454" h="3231445">
                <a:moveTo>
                  <a:pt x="3573160" y="1958269"/>
                </a:moveTo>
                <a:cubicBezTo>
                  <a:pt x="3573160" y="1958269"/>
                  <a:pt x="3573160" y="1958269"/>
                  <a:pt x="3674227" y="1958269"/>
                </a:cubicBezTo>
                <a:cubicBezTo>
                  <a:pt x="3606849" y="2074284"/>
                  <a:pt x="3520755" y="2175330"/>
                  <a:pt x="3419688" y="2261405"/>
                </a:cubicBezTo>
                <a:cubicBezTo>
                  <a:pt x="3487066" y="2287602"/>
                  <a:pt x="3576904" y="2366193"/>
                  <a:pt x="3651768" y="2474723"/>
                </a:cubicBezTo>
                <a:cubicBezTo>
                  <a:pt x="3764065" y="2635648"/>
                  <a:pt x="3805240" y="2804057"/>
                  <a:pt x="3745349" y="2848966"/>
                </a:cubicBezTo>
                <a:cubicBezTo>
                  <a:pt x="3681714" y="2890132"/>
                  <a:pt x="3539471" y="2796572"/>
                  <a:pt x="3423432" y="2631905"/>
                </a:cubicBezTo>
                <a:cubicBezTo>
                  <a:pt x="3352310" y="2530860"/>
                  <a:pt x="3311135" y="2422330"/>
                  <a:pt x="3303648" y="2351224"/>
                </a:cubicBezTo>
                <a:cubicBezTo>
                  <a:pt x="3153920" y="2452269"/>
                  <a:pt x="2977988" y="2523375"/>
                  <a:pt x="2790827" y="2557057"/>
                </a:cubicBezTo>
                <a:cubicBezTo>
                  <a:pt x="2790827" y="2557057"/>
                  <a:pt x="2790827" y="2557057"/>
                  <a:pt x="2790827" y="2467239"/>
                </a:cubicBezTo>
                <a:cubicBezTo>
                  <a:pt x="3116487" y="2411102"/>
                  <a:pt x="3393486" y="2220239"/>
                  <a:pt x="3573160" y="1958269"/>
                </a:cubicBezTo>
                <a:close/>
                <a:moveTo>
                  <a:pt x="1479769" y="1958269"/>
                </a:moveTo>
                <a:cubicBezTo>
                  <a:pt x="1479769" y="1958269"/>
                  <a:pt x="1479769" y="1958269"/>
                  <a:pt x="1584638" y="1958269"/>
                </a:cubicBezTo>
                <a:cubicBezTo>
                  <a:pt x="1764414" y="2223981"/>
                  <a:pt x="2049058" y="2414845"/>
                  <a:pt x="2374902" y="2470981"/>
                </a:cubicBezTo>
                <a:cubicBezTo>
                  <a:pt x="2374902" y="2470981"/>
                  <a:pt x="2374902" y="2470981"/>
                  <a:pt x="2374902" y="2557057"/>
                </a:cubicBezTo>
                <a:cubicBezTo>
                  <a:pt x="2187635" y="2527117"/>
                  <a:pt x="2015350" y="2459754"/>
                  <a:pt x="1865537" y="2358708"/>
                </a:cubicBezTo>
                <a:cubicBezTo>
                  <a:pt x="1858047" y="2429814"/>
                  <a:pt x="1813103" y="2534602"/>
                  <a:pt x="1745687" y="2631905"/>
                </a:cubicBezTo>
                <a:cubicBezTo>
                  <a:pt x="1629582" y="2796572"/>
                  <a:pt x="1487260" y="2890132"/>
                  <a:pt x="1423589" y="2848966"/>
                </a:cubicBezTo>
                <a:cubicBezTo>
                  <a:pt x="1363664" y="2804057"/>
                  <a:pt x="1404862" y="2635648"/>
                  <a:pt x="1517222" y="2474723"/>
                </a:cubicBezTo>
                <a:cubicBezTo>
                  <a:pt x="1588383" y="2369936"/>
                  <a:pt x="1674526" y="2295087"/>
                  <a:pt x="1741942" y="2265148"/>
                </a:cubicBezTo>
                <a:cubicBezTo>
                  <a:pt x="1640818" y="2175330"/>
                  <a:pt x="1550930" y="2074284"/>
                  <a:pt x="1479769" y="1958269"/>
                </a:cubicBezTo>
                <a:close/>
                <a:moveTo>
                  <a:pt x="277813" y="934331"/>
                </a:moveTo>
                <a:cubicBezTo>
                  <a:pt x="277813" y="934331"/>
                  <a:pt x="277813" y="934331"/>
                  <a:pt x="277813" y="1537581"/>
                </a:cubicBezTo>
                <a:cubicBezTo>
                  <a:pt x="277813" y="1537581"/>
                  <a:pt x="277813" y="1537581"/>
                  <a:pt x="292739" y="1537581"/>
                </a:cubicBezTo>
                <a:cubicBezTo>
                  <a:pt x="445738" y="1537581"/>
                  <a:pt x="565151" y="1477630"/>
                  <a:pt x="565151" y="1230336"/>
                </a:cubicBezTo>
                <a:cubicBezTo>
                  <a:pt x="565151" y="986787"/>
                  <a:pt x="445738" y="934331"/>
                  <a:pt x="292739" y="934331"/>
                </a:cubicBezTo>
                <a:cubicBezTo>
                  <a:pt x="292739" y="934331"/>
                  <a:pt x="292739" y="934331"/>
                  <a:pt x="277813" y="934331"/>
                </a:cubicBezTo>
                <a:close/>
                <a:moveTo>
                  <a:pt x="1319214" y="931156"/>
                </a:moveTo>
                <a:cubicBezTo>
                  <a:pt x="1319214" y="931156"/>
                  <a:pt x="1319214" y="931156"/>
                  <a:pt x="1319214" y="1189919"/>
                </a:cubicBezTo>
                <a:lnTo>
                  <a:pt x="1416297" y="1189919"/>
                </a:lnTo>
                <a:cubicBezTo>
                  <a:pt x="1528317" y="1189919"/>
                  <a:pt x="1584327" y="1141166"/>
                  <a:pt x="1584327" y="1051162"/>
                </a:cubicBezTo>
                <a:cubicBezTo>
                  <a:pt x="1584327" y="961157"/>
                  <a:pt x="1528317" y="931156"/>
                  <a:pt x="1416297" y="931156"/>
                </a:cubicBezTo>
                <a:cubicBezTo>
                  <a:pt x="1416297" y="931156"/>
                  <a:pt x="1416297" y="931156"/>
                  <a:pt x="1319214" y="931156"/>
                </a:cubicBezTo>
                <a:close/>
                <a:moveTo>
                  <a:pt x="4165603" y="710493"/>
                </a:moveTo>
                <a:lnTo>
                  <a:pt x="4997454" y="710493"/>
                </a:lnTo>
                <a:lnTo>
                  <a:pt x="4997454" y="942268"/>
                </a:lnTo>
                <a:lnTo>
                  <a:pt x="4719641" y="942268"/>
                </a:lnTo>
                <a:lnTo>
                  <a:pt x="4719641" y="1759831"/>
                </a:lnTo>
                <a:lnTo>
                  <a:pt x="4443416" y="1759831"/>
                </a:lnTo>
                <a:lnTo>
                  <a:pt x="4443416" y="942268"/>
                </a:lnTo>
                <a:lnTo>
                  <a:pt x="4165603" y="942268"/>
                </a:lnTo>
                <a:close/>
                <a:moveTo>
                  <a:pt x="3278190" y="710493"/>
                </a:moveTo>
                <a:lnTo>
                  <a:pt x="3963991" y="710493"/>
                </a:lnTo>
                <a:lnTo>
                  <a:pt x="3963991" y="942268"/>
                </a:lnTo>
                <a:lnTo>
                  <a:pt x="3554416" y="942268"/>
                </a:lnTo>
                <a:lnTo>
                  <a:pt x="3554416" y="1145468"/>
                </a:lnTo>
                <a:lnTo>
                  <a:pt x="3903666" y="1145468"/>
                </a:lnTo>
                <a:lnTo>
                  <a:pt x="3903666" y="1377243"/>
                </a:lnTo>
                <a:lnTo>
                  <a:pt x="3554416" y="1377243"/>
                </a:lnTo>
                <a:lnTo>
                  <a:pt x="3554416" y="1759831"/>
                </a:lnTo>
                <a:lnTo>
                  <a:pt x="3278190" y="1759831"/>
                </a:lnTo>
                <a:close/>
                <a:moveTo>
                  <a:pt x="1038226" y="710493"/>
                </a:moveTo>
                <a:cubicBezTo>
                  <a:pt x="1038226" y="710493"/>
                  <a:pt x="1038226" y="710493"/>
                  <a:pt x="1435183" y="710493"/>
                </a:cubicBezTo>
                <a:cubicBezTo>
                  <a:pt x="1663620" y="710493"/>
                  <a:pt x="1854609" y="789193"/>
                  <a:pt x="1854609" y="1051528"/>
                </a:cubicBezTo>
                <a:cubicBezTo>
                  <a:pt x="1854609" y="1201433"/>
                  <a:pt x="1787201" y="1298872"/>
                  <a:pt x="1686089" y="1355086"/>
                </a:cubicBezTo>
                <a:cubicBezTo>
                  <a:pt x="1686089" y="1355086"/>
                  <a:pt x="1686089" y="1355086"/>
                  <a:pt x="1914527" y="1759831"/>
                </a:cubicBezTo>
                <a:cubicBezTo>
                  <a:pt x="1914527" y="1759831"/>
                  <a:pt x="1914527" y="1759831"/>
                  <a:pt x="1603702" y="1759831"/>
                </a:cubicBezTo>
                <a:lnTo>
                  <a:pt x="1423948" y="1411301"/>
                </a:lnTo>
                <a:cubicBezTo>
                  <a:pt x="1423948" y="1411301"/>
                  <a:pt x="1423948" y="1411301"/>
                  <a:pt x="1319091" y="1411301"/>
                </a:cubicBezTo>
                <a:cubicBezTo>
                  <a:pt x="1319091" y="1411301"/>
                  <a:pt x="1319091" y="1411301"/>
                  <a:pt x="1319091" y="1759831"/>
                </a:cubicBezTo>
                <a:cubicBezTo>
                  <a:pt x="1319091" y="1759831"/>
                  <a:pt x="1319091" y="1759831"/>
                  <a:pt x="1038226" y="1759831"/>
                </a:cubicBezTo>
                <a:cubicBezTo>
                  <a:pt x="1038226" y="1759831"/>
                  <a:pt x="1038226" y="1759831"/>
                  <a:pt x="1038226" y="710493"/>
                </a:cubicBezTo>
                <a:close/>
                <a:moveTo>
                  <a:pt x="0" y="710493"/>
                </a:moveTo>
                <a:cubicBezTo>
                  <a:pt x="0" y="710493"/>
                  <a:pt x="0" y="710493"/>
                  <a:pt x="310750" y="710493"/>
                </a:cubicBezTo>
                <a:cubicBezTo>
                  <a:pt x="628987" y="710493"/>
                  <a:pt x="846138" y="860398"/>
                  <a:pt x="846138" y="1231414"/>
                </a:cubicBezTo>
                <a:cubicBezTo>
                  <a:pt x="846138" y="1602430"/>
                  <a:pt x="628987" y="1759831"/>
                  <a:pt x="325725" y="1759831"/>
                </a:cubicBezTo>
                <a:cubicBezTo>
                  <a:pt x="325725" y="1759831"/>
                  <a:pt x="325725" y="1759831"/>
                  <a:pt x="0" y="1759831"/>
                </a:cubicBezTo>
                <a:cubicBezTo>
                  <a:pt x="0" y="1759831"/>
                  <a:pt x="0" y="1759831"/>
                  <a:pt x="0" y="710493"/>
                </a:cubicBezTo>
                <a:close/>
                <a:moveTo>
                  <a:pt x="2589214" y="635880"/>
                </a:moveTo>
                <a:cubicBezTo>
                  <a:pt x="2589214" y="635880"/>
                  <a:pt x="2589214" y="635880"/>
                  <a:pt x="3214690" y="1763246"/>
                </a:cubicBezTo>
                <a:cubicBezTo>
                  <a:pt x="3214690" y="1763246"/>
                  <a:pt x="3214690" y="1763246"/>
                  <a:pt x="2941279" y="1763246"/>
                </a:cubicBezTo>
                <a:lnTo>
                  <a:pt x="2716557" y="1358743"/>
                </a:lnTo>
                <a:cubicBezTo>
                  <a:pt x="2716557" y="1358743"/>
                  <a:pt x="2716557" y="1358743"/>
                  <a:pt x="2724047" y="2871886"/>
                </a:cubicBezTo>
                <a:cubicBezTo>
                  <a:pt x="2724047" y="3070393"/>
                  <a:pt x="2660376" y="3231445"/>
                  <a:pt x="2585469" y="3231445"/>
                </a:cubicBezTo>
                <a:cubicBezTo>
                  <a:pt x="2506816" y="3231445"/>
                  <a:pt x="2446890" y="3070393"/>
                  <a:pt x="2446890" y="2871886"/>
                </a:cubicBezTo>
                <a:cubicBezTo>
                  <a:pt x="2446890" y="2871886"/>
                  <a:pt x="2446890" y="2871886"/>
                  <a:pt x="2450636" y="1381215"/>
                </a:cubicBezTo>
                <a:cubicBezTo>
                  <a:pt x="2450636" y="1381215"/>
                  <a:pt x="2450636" y="1381215"/>
                  <a:pt x="2237150" y="1763246"/>
                </a:cubicBezTo>
                <a:cubicBezTo>
                  <a:pt x="2237150" y="1763246"/>
                  <a:pt x="2237150" y="1763246"/>
                  <a:pt x="1963739" y="1763246"/>
                </a:cubicBezTo>
                <a:cubicBezTo>
                  <a:pt x="1963739" y="1763246"/>
                  <a:pt x="1963739" y="1763246"/>
                  <a:pt x="2589214" y="635880"/>
                </a:cubicBezTo>
                <a:close/>
                <a:moveTo>
                  <a:pt x="1716377" y="331080"/>
                </a:moveTo>
                <a:cubicBezTo>
                  <a:pt x="1716377" y="331080"/>
                  <a:pt x="1716377" y="331080"/>
                  <a:pt x="1776414" y="398621"/>
                </a:cubicBezTo>
                <a:cubicBezTo>
                  <a:pt x="1742643" y="428639"/>
                  <a:pt x="1708873" y="462409"/>
                  <a:pt x="1678855" y="496180"/>
                </a:cubicBezTo>
                <a:cubicBezTo>
                  <a:pt x="1678855" y="496180"/>
                  <a:pt x="1678855" y="496180"/>
                  <a:pt x="1611314" y="439896"/>
                </a:cubicBezTo>
                <a:cubicBezTo>
                  <a:pt x="1645084" y="402373"/>
                  <a:pt x="1682607" y="364850"/>
                  <a:pt x="1716377" y="331080"/>
                </a:cubicBezTo>
                <a:close/>
                <a:moveTo>
                  <a:pt x="3420199" y="313618"/>
                </a:moveTo>
                <a:cubicBezTo>
                  <a:pt x="3457361" y="347177"/>
                  <a:pt x="3490807" y="380736"/>
                  <a:pt x="3524253" y="418024"/>
                </a:cubicBezTo>
                <a:cubicBezTo>
                  <a:pt x="3524253" y="418024"/>
                  <a:pt x="3524253" y="418024"/>
                  <a:pt x="3461078" y="473956"/>
                </a:cubicBezTo>
                <a:cubicBezTo>
                  <a:pt x="3431348" y="440397"/>
                  <a:pt x="3397902" y="410566"/>
                  <a:pt x="3360740" y="380736"/>
                </a:cubicBezTo>
                <a:cubicBezTo>
                  <a:pt x="3360740" y="380736"/>
                  <a:pt x="3360740" y="380736"/>
                  <a:pt x="3420199" y="313618"/>
                </a:cubicBezTo>
                <a:close/>
                <a:moveTo>
                  <a:pt x="2172451" y="65968"/>
                </a:moveTo>
                <a:cubicBezTo>
                  <a:pt x="2172451" y="65968"/>
                  <a:pt x="2172451" y="65968"/>
                  <a:pt x="2198689" y="148391"/>
                </a:cubicBezTo>
                <a:cubicBezTo>
                  <a:pt x="2119975" y="174616"/>
                  <a:pt x="2045010" y="208335"/>
                  <a:pt x="1973793" y="253293"/>
                </a:cubicBezTo>
                <a:cubicBezTo>
                  <a:pt x="1973793" y="253293"/>
                  <a:pt x="1973793" y="253293"/>
                  <a:pt x="1928814" y="174616"/>
                </a:cubicBezTo>
                <a:cubicBezTo>
                  <a:pt x="2007527" y="133405"/>
                  <a:pt x="2089989" y="95940"/>
                  <a:pt x="2172451" y="65968"/>
                </a:cubicBezTo>
                <a:close/>
                <a:moveTo>
                  <a:pt x="2955178" y="58030"/>
                </a:moveTo>
                <a:cubicBezTo>
                  <a:pt x="3041388" y="84191"/>
                  <a:pt x="3123850" y="117826"/>
                  <a:pt x="3198815" y="158936"/>
                </a:cubicBezTo>
                <a:lnTo>
                  <a:pt x="3157584" y="237418"/>
                </a:lnTo>
                <a:cubicBezTo>
                  <a:pt x="3086367" y="196308"/>
                  <a:pt x="3007654" y="166410"/>
                  <a:pt x="2928940" y="140249"/>
                </a:cubicBezTo>
                <a:cubicBezTo>
                  <a:pt x="2928940" y="140249"/>
                  <a:pt x="2928940" y="140249"/>
                  <a:pt x="2955178" y="58030"/>
                </a:cubicBezTo>
                <a:close/>
                <a:moveTo>
                  <a:pt x="2562405" y="71"/>
                </a:moveTo>
                <a:cubicBezTo>
                  <a:pt x="2607012" y="-402"/>
                  <a:pt x="2652088" y="1491"/>
                  <a:pt x="2697164" y="5276"/>
                </a:cubicBezTo>
                <a:cubicBezTo>
                  <a:pt x="2697164" y="5276"/>
                  <a:pt x="2697164" y="5276"/>
                  <a:pt x="2689651" y="92344"/>
                </a:cubicBezTo>
                <a:cubicBezTo>
                  <a:pt x="2607012" y="84773"/>
                  <a:pt x="2520616" y="88559"/>
                  <a:pt x="2441733" y="96130"/>
                </a:cubicBezTo>
                <a:cubicBezTo>
                  <a:pt x="2441733" y="96130"/>
                  <a:pt x="2441733" y="96130"/>
                  <a:pt x="2430464" y="9062"/>
                </a:cubicBezTo>
                <a:cubicBezTo>
                  <a:pt x="2473662" y="3383"/>
                  <a:pt x="2517799" y="544"/>
                  <a:pt x="2562405" y="71"/>
                </a:cubicBezTo>
                <a:close/>
              </a:path>
            </a:pathLst>
          </a:custGeom>
          <a:solidFill>
            <a:srgbClr val="000000"/>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3" name="Freeform: Shape 12">
            <a:extLst>
              <a:ext uri="{FF2B5EF4-FFF2-40B4-BE49-F238E27FC236}">
                <a16:creationId xmlns:a16="http://schemas.microsoft.com/office/drawing/2014/main" id="{432F9739-9794-4A97-A9A3-CFC477158D89}"/>
              </a:ext>
            </a:extLst>
          </p:cNvPr>
          <p:cNvSpPr>
            <a:spLocks/>
          </p:cNvSpPr>
          <p:nvPr/>
        </p:nvSpPr>
        <p:spPr bwMode="auto">
          <a:xfrm>
            <a:off x="5696531" y="2116367"/>
            <a:ext cx="1047346" cy="260218"/>
          </a:xfrm>
          <a:custGeom>
            <a:avLst/>
            <a:gdLst>
              <a:gd name="connsiteX0" fmla="*/ 411163 w 8734425"/>
              <a:gd name="connsiteY0" fmla="*/ 1878013 h 2170113"/>
              <a:gd name="connsiteX1" fmla="*/ 1111251 w 8734425"/>
              <a:gd name="connsiteY1" fmla="*/ 1878013 h 2170113"/>
              <a:gd name="connsiteX2" fmla="*/ 759335 w 8734425"/>
              <a:gd name="connsiteY2" fmla="*/ 2170113 h 2170113"/>
              <a:gd name="connsiteX3" fmla="*/ 411163 w 8734425"/>
              <a:gd name="connsiteY3" fmla="*/ 1878013 h 2170113"/>
              <a:gd name="connsiteX4" fmla="*/ 182563 w 8734425"/>
              <a:gd name="connsiteY4" fmla="*/ 1573213 h 2170113"/>
              <a:gd name="connsiteX5" fmla="*/ 1339851 w 8734425"/>
              <a:gd name="connsiteY5" fmla="*/ 1573213 h 2170113"/>
              <a:gd name="connsiteX6" fmla="*/ 1339851 w 8734425"/>
              <a:gd name="connsiteY6" fmla="*/ 1782763 h 2170113"/>
              <a:gd name="connsiteX7" fmla="*/ 182563 w 8734425"/>
              <a:gd name="connsiteY7" fmla="*/ 1782763 h 2170113"/>
              <a:gd name="connsiteX8" fmla="*/ 3248025 w 8734425"/>
              <a:gd name="connsiteY8" fmla="*/ 1133475 h 2170113"/>
              <a:gd name="connsiteX9" fmla="*/ 3049587 w 8734425"/>
              <a:gd name="connsiteY9" fmla="*/ 1400175 h 2170113"/>
              <a:gd name="connsiteX10" fmla="*/ 3248025 w 8734425"/>
              <a:gd name="connsiteY10" fmla="*/ 1666875 h 2170113"/>
              <a:gd name="connsiteX11" fmla="*/ 3446463 w 8734425"/>
              <a:gd name="connsiteY11" fmla="*/ 1400175 h 2170113"/>
              <a:gd name="connsiteX12" fmla="*/ 3248025 w 8734425"/>
              <a:gd name="connsiteY12" fmla="*/ 1133475 h 2170113"/>
              <a:gd name="connsiteX13" fmla="*/ 7099444 w 8734425"/>
              <a:gd name="connsiteY13" fmla="*/ 1130300 h 2170113"/>
              <a:gd name="connsiteX14" fmla="*/ 6897687 w 8734425"/>
              <a:gd name="connsiteY14" fmla="*/ 1347788 h 2170113"/>
              <a:gd name="connsiteX15" fmla="*/ 7267575 w 8734425"/>
              <a:gd name="connsiteY15" fmla="*/ 1347788 h 2170113"/>
              <a:gd name="connsiteX16" fmla="*/ 7099444 w 8734425"/>
              <a:gd name="connsiteY16" fmla="*/ 1130300 h 2170113"/>
              <a:gd name="connsiteX17" fmla="*/ 5175683 w 8734425"/>
              <a:gd name="connsiteY17" fmla="*/ 1130300 h 2170113"/>
              <a:gd name="connsiteX18" fmla="*/ 4976812 w 8734425"/>
              <a:gd name="connsiteY18" fmla="*/ 1347788 h 2170113"/>
              <a:gd name="connsiteX19" fmla="*/ 5348287 w 8734425"/>
              <a:gd name="connsiteY19" fmla="*/ 1347788 h 2170113"/>
              <a:gd name="connsiteX20" fmla="*/ 5175683 w 8734425"/>
              <a:gd name="connsiteY20" fmla="*/ 1130300 h 2170113"/>
              <a:gd name="connsiteX21" fmla="*/ 7526337 w 8734425"/>
              <a:gd name="connsiteY21" fmla="*/ 1055688 h 2170113"/>
              <a:gd name="connsiteX22" fmla="*/ 7642170 w 8734425"/>
              <a:gd name="connsiteY22" fmla="*/ 1055688 h 2170113"/>
              <a:gd name="connsiteX23" fmla="*/ 7642170 w 8734425"/>
              <a:gd name="connsiteY23" fmla="*/ 1476199 h 2170113"/>
              <a:gd name="connsiteX24" fmla="*/ 7772950 w 8734425"/>
              <a:gd name="connsiteY24" fmla="*/ 1663927 h 2170113"/>
              <a:gd name="connsiteX25" fmla="*/ 7956042 w 8734425"/>
              <a:gd name="connsiteY25" fmla="*/ 1547536 h 2170113"/>
              <a:gd name="connsiteX26" fmla="*/ 7956042 w 8734425"/>
              <a:gd name="connsiteY26" fmla="*/ 1055688 h 2170113"/>
              <a:gd name="connsiteX27" fmla="*/ 8075612 w 8734425"/>
              <a:gd name="connsiteY27" fmla="*/ 1055688 h 2170113"/>
              <a:gd name="connsiteX28" fmla="*/ 8075612 w 8734425"/>
              <a:gd name="connsiteY28" fmla="*/ 1746528 h 2170113"/>
              <a:gd name="connsiteX29" fmla="*/ 7978461 w 8734425"/>
              <a:gd name="connsiteY29" fmla="*/ 1746528 h 2170113"/>
              <a:gd name="connsiteX30" fmla="*/ 7967252 w 8734425"/>
              <a:gd name="connsiteY30" fmla="*/ 1637646 h 2170113"/>
              <a:gd name="connsiteX31" fmla="*/ 7963515 w 8734425"/>
              <a:gd name="connsiteY31" fmla="*/ 1637646 h 2170113"/>
              <a:gd name="connsiteX32" fmla="*/ 7735585 w 8734425"/>
              <a:gd name="connsiteY32" fmla="*/ 1765301 h 2170113"/>
              <a:gd name="connsiteX33" fmla="*/ 7526337 w 8734425"/>
              <a:gd name="connsiteY33" fmla="*/ 1491217 h 2170113"/>
              <a:gd name="connsiteX34" fmla="*/ 7526337 w 8734425"/>
              <a:gd name="connsiteY34" fmla="*/ 1055688 h 2170113"/>
              <a:gd name="connsiteX35" fmla="*/ 8494619 w 8734425"/>
              <a:gd name="connsiteY35" fmla="*/ 1036638 h 2170113"/>
              <a:gd name="connsiteX36" fmla="*/ 8711943 w 8734425"/>
              <a:gd name="connsiteY36" fmla="*/ 1115514 h 2170113"/>
              <a:gd name="connsiteX37" fmla="*/ 8655739 w 8734425"/>
              <a:gd name="connsiteY37" fmla="*/ 1190634 h 2170113"/>
              <a:gd name="connsiteX38" fmla="*/ 8498366 w 8734425"/>
              <a:gd name="connsiteY38" fmla="*/ 1126782 h 2170113"/>
              <a:gd name="connsiteX39" fmla="*/ 8370969 w 8734425"/>
              <a:gd name="connsiteY39" fmla="*/ 1228193 h 2170113"/>
              <a:gd name="connsiteX40" fmla="*/ 8524595 w 8734425"/>
              <a:gd name="connsiteY40" fmla="*/ 1348385 h 2170113"/>
              <a:gd name="connsiteX41" fmla="*/ 8734425 w 8734425"/>
              <a:gd name="connsiteY41" fmla="*/ 1558721 h 2170113"/>
              <a:gd name="connsiteX42" fmla="*/ 8479631 w 8734425"/>
              <a:gd name="connsiteY42" fmla="*/ 1765301 h 2170113"/>
              <a:gd name="connsiteX43" fmla="*/ 8224837 w 8734425"/>
              <a:gd name="connsiteY43" fmla="*/ 1667645 h 2170113"/>
              <a:gd name="connsiteX44" fmla="*/ 8281042 w 8734425"/>
              <a:gd name="connsiteY44" fmla="*/ 1588769 h 2170113"/>
              <a:gd name="connsiteX45" fmla="*/ 8487125 w 8734425"/>
              <a:gd name="connsiteY45" fmla="*/ 1671401 h 2170113"/>
              <a:gd name="connsiteX46" fmla="*/ 8622016 w 8734425"/>
              <a:gd name="connsiteY46" fmla="*/ 1562477 h 2170113"/>
              <a:gd name="connsiteX47" fmla="*/ 8464643 w 8734425"/>
              <a:gd name="connsiteY47" fmla="*/ 1434773 h 2170113"/>
              <a:gd name="connsiteX48" fmla="*/ 8258560 w 8734425"/>
              <a:gd name="connsiteY48" fmla="*/ 1231949 h 2170113"/>
              <a:gd name="connsiteX49" fmla="*/ 8494619 w 8734425"/>
              <a:gd name="connsiteY49" fmla="*/ 1036638 h 2170113"/>
              <a:gd name="connsiteX50" fmla="*/ 7095798 w 8734425"/>
              <a:gd name="connsiteY50" fmla="*/ 1036638 h 2170113"/>
              <a:gd name="connsiteX51" fmla="*/ 7369174 w 8734425"/>
              <a:gd name="connsiteY51" fmla="*/ 1363409 h 2170113"/>
              <a:gd name="connsiteX52" fmla="*/ 7365429 w 8734425"/>
              <a:gd name="connsiteY52" fmla="*/ 1427261 h 2170113"/>
              <a:gd name="connsiteX53" fmla="*/ 6901065 w 8734425"/>
              <a:gd name="connsiteY53" fmla="*/ 1427261 h 2170113"/>
              <a:gd name="connsiteX54" fmla="*/ 7129502 w 8734425"/>
              <a:gd name="connsiteY54" fmla="*/ 1671401 h 2170113"/>
              <a:gd name="connsiteX55" fmla="*/ 7301766 w 8734425"/>
              <a:gd name="connsiteY55" fmla="*/ 1615061 h 2170113"/>
              <a:gd name="connsiteX56" fmla="*/ 7342960 w 8734425"/>
              <a:gd name="connsiteY56" fmla="*/ 1693937 h 2170113"/>
              <a:gd name="connsiteX57" fmla="*/ 7114523 w 8734425"/>
              <a:gd name="connsiteY57" fmla="*/ 1765301 h 2170113"/>
              <a:gd name="connsiteX58" fmla="*/ 6784974 w 8734425"/>
              <a:gd name="connsiteY58" fmla="*/ 1400969 h 2170113"/>
              <a:gd name="connsiteX59" fmla="*/ 7095798 w 8734425"/>
              <a:gd name="connsiteY59" fmla="*/ 1036638 h 2170113"/>
              <a:gd name="connsiteX60" fmla="*/ 5174924 w 8734425"/>
              <a:gd name="connsiteY60" fmla="*/ 1036638 h 2170113"/>
              <a:gd name="connsiteX61" fmla="*/ 5448299 w 8734425"/>
              <a:gd name="connsiteY61" fmla="*/ 1363409 h 2170113"/>
              <a:gd name="connsiteX62" fmla="*/ 5444554 w 8734425"/>
              <a:gd name="connsiteY62" fmla="*/ 1427261 h 2170113"/>
              <a:gd name="connsiteX63" fmla="*/ 4980190 w 8734425"/>
              <a:gd name="connsiteY63" fmla="*/ 1427261 h 2170113"/>
              <a:gd name="connsiteX64" fmla="*/ 5208627 w 8734425"/>
              <a:gd name="connsiteY64" fmla="*/ 1671401 h 2170113"/>
              <a:gd name="connsiteX65" fmla="*/ 5380892 w 8734425"/>
              <a:gd name="connsiteY65" fmla="*/ 1615061 h 2170113"/>
              <a:gd name="connsiteX66" fmla="*/ 5422085 w 8734425"/>
              <a:gd name="connsiteY66" fmla="*/ 1693937 h 2170113"/>
              <a:gd name="connsiteX67" fmla="*/ 5193648 w 8734425"/>
              <a:gd name="connsiteY67" fmla="*/ 1765301 h 2170113"/>
              <a:gd name="connsiteX68" fmla="*/ 4864099 w 8734425"/>
              <a:gd name="connsiteY68" fmla="*/ 1400969 h 2170113"/>
              <a:gd name="connsiteX69" fmla="*/ 5174924 w 8734425"/>
              <a:gd name="connsiteY69" fmla="*/ 1036638 h 2170113"/>
              <a:gd name="connsiteX70" fmla="*/ 4071662 w 8734425"/>
              <a:gd name="connsiteY70" fmla="*/ 1036638 h 2170113"/>
              <a:gd name="connsiteX71" fmla="*/ 4258537 w 8734425"/>
              <a:gd name="connsiteY71" fmla="*/ 1168048 h 2170113"/>
              <a:gd name="connsiteX72" fmla="*/ 4486524 w 8734425"/>
              <a:gd name="connsiteY72" fmla="*/ 1036638 h 2170113"/>
              <a:gd name="connsiteX73" fmla="*/ 4695824 w 8734425"/>
              <a:gd name="connsiteY73" fmla="*/ 1306967 h 2170113"/>
              <a:gd name="connsiteX74" fmla="*/ 4695824 w 8734425"/>
              <a:gd name="connsiteY74" fmla="*/ 1746251 h 2170113"/>
              <a:gd name="connsiteX75" fmla="*/ 4579962 w 8734425"/>
              <a:gd name="connsiteY75" fmla="*/ 1746251 h 2170113"/>
              <a:gd name="connsiteX76" fmla="*/ 4579962 w 8734425"/>
              <a:gd name="connsiteY76" fmla="*/ 1321985 h 2170113"/>
              <a:gd name="connsiteX77" fmla="*/ 4452887 w 8734425"/>
              <a:gd name="connsiteY77" fmla="*/ 1138011 h 2170113"/>
              <a:gd name="connsiteX78" fmla="*/ 4280962 w 8734425"/>
              <a:gd name="connsiteY78" fmla="*/ 1243139 h 2170113"/>
              <a:gd name="connsiteX79" fmla="*/ 4280962 w 8734425"/>
              <a:gd name="connsiteY79" fmla="*/ 1746251 h 2170113"/>
              <a:gd name="connsiteX80" fmla="*/ 4165099 w 8734425"/>
              <a:gd name="connsiteY80" fmla="*/ 1746251 h 2170113"/>
              <a:gd name="connsiteX81" fmla="*/ 4165099 w 8734425"/>
              <a:gd name="connsiteY81" fmla="*/ 1321985 h 2170113"/>
              <a:gd name="connsiteX82" fmla="*/ 4034287 w 8734425"/>
              <a:gd name="connsiteY82" fmla="*/ 1138011 h 2170113"/>
              <a:gd name="connsiteX83" fmla="*/ 3862362 w 8734425"/>
              <a:gd name="connsiteY83" fmla="*/ 1243139 h 2170113"/>
              <a:gd name="connsiteX84" fmla="*/ 3862362 w 8734425"/>
              <a:gd name="connsiteY84" fmla="*/ 1746251 h 2170113"/>
              <a:gd name="connsiteX85" fmla="*/ 3746499 w 8734425"/>
              <a:gd name="connsiteY85" fmla="*/ 1746251 h 2170113"/>
              <a:gd name="connsiteX86" fmla="*/ 3746499 w 8734425"/>
              <a:gd name="connsiteY86" fmla="*/ 1055411 h 2170113"/>
              <a:gd name="connsiteX87" fmla="*/ 3839937 w 8734425"/>
              <a:gd name="connsiteY87" fmla="*/ 1055411 h 2170113"/>
              <a:gd name="connsiteX88" fmla="*/ 3851149 w 8734425"/>
              <a:gd name="connsiteY88" fmla="*/ 1153029 h 2170113"/>
              <a:gd name="connsiteX89" fmla="*/ 3854887 w 8734425"/>
              <a:gd name="connsiteY89" fmla="*/ 1153029 h 2170113"/>
              <a:gd name="connsiteX90" fmla="*/ 4071662 w 8734425"/>
              <a:gd name="connsiteY90" fmla="*/ 1036638 h 2170113"/>
              <a:gd name="connsiteX91" fmla="*/ 3250406 w 8734425"/>
              <a:gd name="connsiteY91" fmla="*/ 1036638 h 2170113"/>
              <a:gd name="connsiteX92" fmla="*/ 3570288 w 8734425"/>
              <a:gd name="connsiteY92" fmla="*/ 1400970 h 2170113"/>
              <a:gd name="connsiteX93" fmla="*/ 3250406 w 8734425"/>
              <a:gd name="connsiteY93" fmla="*/ 1765302 h 2170113"/>
              <a:gd name="connsiteX94" fmla="*/ 2930524 w 8734425"/>
              <a:gd name="connsiteY94" fmla="*/ 1400970 h 2170113"/>
              <a:gd name="connsiteX95" fmla="*/ 3250406 w 8734425"/>
              <a:gd name="connsiteY95" fmla="*/ 1036638 h 2170113"/>
              <a:gd name="connsiteX96" fmla="*/ 2814233 w 8734425"/>
              <a:gd name="connsiteY96" fmla="*/ 1036638 h 2170113"/>
              <a:gd name="connsiteX97" fmla="*/ 2889250 w 8734425"/>
              <a:gd name="connsiteY97" fmla="*/ 1051656 h 2170113"/>
              <a:gd name="connsiteX98" fmla="*/ 2866745 w 8734425"/>
              <a:gd name="connsiteY98" fmla="*/ 1153029 h 2170113"/>
              <a:gd name="connsiteX99" fmla="*/ 2799230 w 8734425"/>
              <a:gd name="connsiteY99" fmla="*/ 1141766 h 2170113"/>
              <a:gd name="connsiteX100" fmla="*/ 2622939 w 8734425"/>
              <a:gd name="connsiteY100" fmla="*/ 1303212 h 2170113"/>
              <a:gd name="connsiteX101" fmla="*/ 2622939 w 8734425"/>
              <a:gd name="connsiteY101" fmla="*/ 1746251 h 2170113"/>
              <a:gd name="connsiteX102" fmla="*/ 2506663 w 8734425"/>
              <a:gd name="connsiteY102" fmla="*/ 1746251 h 2170113"/>
              <a:gd name="connsiteX103" fmla="*/ 2506663 w 8734425"/>
              <a:gd name="connsiteY103" fmla="*/ 1055411 h 2170113"/>
              <a:gd name="connsiteX104" fmla="*/ 2604185 w 8734425"/>
              <a:gd name="connsiteY104" fmla="*/ 1055411 h 2170113"/>
              <a:gd name="connsiteX105" fmla="*/ 2615437 w 8734425"/>
              <a:gd name="connsiteY105" fmla="*/ 1179311 h 2170113"/>
              <a:gd name="connsiteX106" fmla="*/ 2619188 w 8734425"/>
              <a:gd name="connsiteY106" fmla="*/ 1179311 h 2170113"/>
              <a:gd name="connsiteX107" fmla="*/ 2814233 w 8734425"/>
              <a:gd name="connsiteY107" fmla="*/ 1036638 h 2170113"/>
              <a:gd name="connsiteX108" fmla="*/ 1830388 w 8734425"/>
              <a:gd name="connsiteY108" fmla="*/ 908050 h 2170113"/>
              <a:gd name="connsiteX109" fmla="*/ 1830388 w 8734425"/>
              <a:gd name="connsiteY109" fmla="*/ 1281113 h 2170113"/>
              <a:gd name="connsiteX110" fmla="*/ 1979764 w 8734425"/>
              <a:gd name="connsiteY110" fmla="*/ 1281113 h 2170113"/>
              <a:gd name="connsiteX111" fmla="*/ 2222501 w 8734425"/>
              <a:gd name="connsiteY111" fmla="*/ 1085160 h 2170113"/>
              <a:gd name="connsiteX112" fmla="*/ 1979764 w 8734425"/>
              <a:gd name="connsiteY112" fmla="*/ 908050 h 2170113"/>
              <a:gd name="connsiteX113" fmla="*/ 1830388 w 8734425"/>
              <a:gd name="connsiteY113" fmla="*/ 908050 h 2170113"/>
              <a:gd name="connsiteX114" fmla="*/ 5635416 w 8734425"/>
              <a:gd name="connsiteY114" fmla="*/ 860425 h 2170113"/>
              <a:gd name="connsiteX115" fmla="*/ 5732810 w 8734425"/>
              <a:gd name="connsiteY115" fmla="*/ 860425 h 2170113"/>
              <a:gd name="connsiteX116" fmla="*/ 5732810 w 8734425"/>
              <a:gd name="connsiteY116" fmla="*/ 1055667 h 2170113"/>
              <a:gd name="connsiteX117" fmla="*/ 5920107 w 8734425"/>
              <a:gd name="connsiteY117" fmla="*/ 1055667 h 2170113"/>
              <a:gd name="connsiteX118" fmla="*/ 5920107 w 8734425"/>
              <a:gd name="connsiteY118" fmla="*/ 1149534 h 2170113"/>
              <a:gd name="connsiteX119" fmla="*/ 5732810 w 8734425"/>
              <a:gd name="connsiteY119" fmla="*/ 1149534 h 2170113"/>
              <a:gd name="connsiteX120" fmla="*/ 5732810 w 8734425"/>
              <a:gd name="connsiteY120" fmla="*/ 1532510 h 2170113"/>
              <a:gd name="connsiteX121" fmla="*/ 5837697 w 8734425"/>
              <a:gd name="connsiteY121" fmla="*/ 1667678 h 2170113"/>
              <a:gd name="connsiteX122" fmla="*/ 5916362 w 8734425"/>
              <a:gd name="connsiteY122" fmla="*/ 1648905 h 2170113"/>
              <a:gd name="connsiteX123" fmla="*/ 5938837 w 8734425"/>
              <a:gd name="connsiteY123" fmla="*/ 1739017 h 2170113"/>
              <a:gd name="connsiteX124" fmla="*/ 5811475 w 8734425"/>
              <a:gd name="connsiteY124" fmla="*/ 1765300 h 2170113"/>
              <a:gd name="connsiteX125" fmla="*/ 5612940 w 8734425"/>
              <a:gd name="connsiteY125" fmla="*/ 1532510 h 2170113"/>
              <a:gd name="connsiteX126" fmla="*/ 5612940 w 8734425"/>
              <a:gd name="connsiteY126" fmla="*/ 1149534 h 2170113"/>
              <a:gd name="connsiteX127" fmla="*/ 5511799 w 8734425"/>
              <a:gd name="connsiteY127" fmla="*/ 1149534 h 2170113"/>
              <a:gd name="connsiteX128" fmla="*/ 5511799 w 8734425"/>
              <a:gd name="connsiteY128" fmla="*/ 1063177 h 2170113"/>
              <a:gd name="connsiteX129" fmla="*/ 5620432 w 8734425"/>
              <a:gd name="connsiteY129" fmla="*/ 1055667 h 2170113"/>
              <a:gd name="connsiteX130" fmla="*/ 5635416 w 8734425"/>
              <a:gd name="connsiteY130" fmla="*/ 860425 h 2170113"/>
              <a:gd name="connsiteX131" fmla="*/ 1709738 w 8734425"/>
              <a:gd name="connsiteY131" fmla="*/ 811213 h 2170113"/>
              <a:gd name="connsiteX132" fmla="*/ 1997869 w 8734425"/>
              <a:gd name="connsiteY132" fmla="*/ 811213 h 2170113"/>
              <a:gd name="connsiteX133" fmla="*/ 2338388 w 8734425"/>
              <a:gd name="connsiteY133" fmla="*/ 1085340 h 2170113"/>
              <a:gd name="connsiteX134" fmla="*/ 1997869 w 8734425"/>
              <a:gd name="connsiteY134" fmla="*/ 1374489 h 2170113"/>
              <a:gd name="connsiteX135" fmla="*/ 1829480 w 8734425"/>
              <a:gd name="connsiteY135" fmla="*/ 1374489 h 2170113"/>
              <a:gd name="connsiteX136" fmla="*/ 1829480 w 8734425"/>
              <a:gd name="connsiteY136" fmla="*/ 1746251 h 2170113"/>
              <a:gd name="connsiteX137" fmla="*/ 1709738 w 8734425"/>
              <a:gd name="connsiteY137" fmla="*/ 1746251 h 2170113"/>
              <a:gd name="connsiteX138" fmla="*/ 1709738 w 8734425"/>
              <a:gd name="connsiteY138" fmla="*/ 811213 h 2170113"/>
              <a:gd name="connsiteX139" fmla="*/ 6070599 w 8734425"/>
              <a:gd name="connsiteY139" fmla="*/ 731838 h 2170113"/>
              <a:gd name="connsiteX140" fmla="*/ 6186433 w 8734425"/>
              <a:gd name="connsiteY140" fmla="*/ 731838 h 2170113"/>
              <a:gd name="connsiteX141" fmla="*/ 6186433 w 8734425"/>
              <a:gd name="connsiteY141" fmla="*/ 1006105 h 2170113"/>
              <a:gd name="connsiteX142" fmla="*/ 6182696 w 8734425"/>
              <a:gd name="connsiteY142" fmla="*/ 1148874 h 2170113"/>
              <a:gd name="connsiteX143" fmla="*/ 6410627 w 8734425"/>
              <a:gd name="connsiteY143" fmla="*/ 1036162 h 2170113"/>
              <a:gd name="connsiteX144" fmla="*/ 6619874 w 8734425"/>
              <a:gd name="connsiteY144" fmla="*/ 1306672 h 2170113"/>
              <a:gd name="connsiteX145" fmla="*/ 6619874 w 8734425"/>
              <a:gd name="connsiteY145" fmla="*/ 1746251 h 2170113"/>
              <a:gd name="connsiteX146" fmla="*/ 6504041 w 8734425"/>
              <a:gd name="connsiteY146" fmla="*/ 1746251 h 2170113"/>
              <a:gd name="connsiteX147" fmla="*/ 6504041 w 8734425"/>
              <a:gd name="connsiteY147" fmla="*/ 1321700 h 2170113"/>
              <a:gd name="connsiteX148" fmla="*/ 6373261 w 8734425"/>
              <a:gd name="connsiteY148" fmla="*/ 1137603 h 2170113"/>
              <a:gd name="connsiteX149" fmla="*/ 6186433 w 8734425"/>
              <a:gd name="connsiteY149" fmla="*/ 1242801 h 2170113"/>
              <a:gd name="connsiteX150" fmla="*/ 6186433 w 8734425"/>
              <a:gd name="connsiteY150" fmla="*/ 1746251 h 2170113"/>
              <a:gd name="connsiteX151" fmla="*/ 6070599 w 8734425"/>
              <a:gd name="connsiteY151" fmla="*/ 1746251 h 2170113"/>
              <a:gd name="connsiteX152" fmla="*/ 6070599 w 8734425"/>
              <a:gd name="connsiteY152" fmla="*/ 731838 h 2170113"/>
              <a:gd name="connsiteX153" fmla="*/ 770558 w 8734425"/>
              <a:gd name="connsiteY153" fmla="*/ 0 h 2170113"/>
              <a:gd name="connsiteX154" fmla="*/ 864072 w 8734425"/>
              <a:gd name="connsiteY154" fmla="*/ 439102 h 2170113"/>
              <a:gd name="connsiteX155" fmla="*/ 908958 w 8734425"/>
              <a:gd name="connsiteY155" fmla="*/ 769367 h 2170113"/>
              <a:gd name="connsiteX156" fmla="*/ 1073544 w 8734425"/>
              <a:gd name="connsiteY156" fmla="*/ 191404 h 2170113"/>
              <a:gd name="connsiteX157" fmla="*/ 1122171 w 8734425"/>
              <a:gd name="connsiteY157" fmla="*/ 544187 h 2170113"/>
              <a:gd name="connsiteX158" fmla="*/ 1234389 w 8734425"/>
              <a:gd name="connsiteY158" fmla="*/ 926994 h 2170113"/>
              <a:gd name="connsiteX159" fmla="*/ 1118431 w 8734425"/>
              <a:gd name="connsiteY159" fmla="*/ 1234741 h 2170113"/>
              <a:gd name="connsiteX160" fmla="*/ 1256833 w 8734425"/>
              <a:gd name="connsiteY160" fmla="*/ 1204717 h 2170113"/>
              <a:gd name="connsiteX161" fmla="*/ 1522412 w 8734425"/>
              <a:gd name="connsiteY161" fmla="*/ 1152175 h 2170113"/>
              <a:gd name="connsiteX162" fmla="*/ 1335384 w 8734425"/>
              <a:gd name="connsiteY162" fmla="*/ 1463675 h 2170113"/>
              <a:gd name="connsiteX163" fmla="*/ 187029 w 8734425"/>
              <a:gd name="connsiteY163" fmla="*/ 1463675 h 2170113"/>
              <a:gd name="connsiteX164" fmla="*/ 175807 w 8734425"/>
              <a:gd name="connsiteY164" fmla="*/ 1452416 h 2170113"/>
              <a:gd name="connsiteX165" fmla="*/ 0 w 8734425"/>
              <a:gd name="connsiteY165" fmla="*/ 1155928 h 2170113"/>
              <a:gd name="connsiteX166" fmla="*/ 246878 w 8734425"/>
              <a:gd name="connsiteY166" fmla="*/ 1208470 h 2170113"/>
              <a:gd name="connsiteX167" fmla="*/ 377798 w 8734425"/>
              <a:gd name="connsiteY167" fmla="*/ 1234741 h 2170113"/>
              <a:gd name="connsiteX168" fmla="*/ 258099 w 8734425"/>
              <a:gd name="connsiteY168" fmla="*/ 923241 h 2170113"/>
              <a:gd name="connsiteX169" fmla="*/ 377798 w 8734425"/>
              <a:gd name="connsiteY169" fmla="*/ 285229 h 2170113"/>
              <a:gd name="connsiteX170" fmla="*/ 519940 w 8734425"/>
              <a:gd name="connsiteY170" fmla="*/ 638012 h 2170113"/>
              <a:gd name="connsiteX171" fmla="*/ 620935 w 8734425"/>
              <a:gd name="connsiteY171" fmla="*/ 251452 h 2170113"/>
              <a:gd name="connsiteX172" fmla="*/ 770558 w 8734425"/>
              <a:gd name="connsiteY172" fmla="*/ 0 h 217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8734425" h="2170113">
                <a:moveTo>
                  <a:pt x="411163" y="1878013"/>
                </a:moveTo>
                <a:cubicBezTo>
                  <a:pt x="411163" y="1878013"/>
                  <a:pt x="411163" y="1878013"/>
                  <a:pt x="1111251" y="1878013"/>
                </a:cubicBezTo>
                <a:cubicBezTo>
                  <a:pt x="1111251" y="2039043"/>
                  <a:pt x="954012" y="2170113"/>
                  <a:pt x="759335" y="2170113"/>
                </a:cubicBezTo>
                <a:cubicBezTo>
                  <a:pt x="568402" y="2170113"/>
                  <a:pt x="411163" y="2039043"/>
                  <a:pt x="411163" y="1878013"/>
                </a:cubicBezTo>
                <a:close/>
                <a:moveTo>
                  <a:pt x="182563" y="1573213"/>
                </a:moveTo>
                <a:lnTo>
                  <a:pt x="1339851" y="1573213"/>
                </a:lnTo>
                <a:lnTo>
                  <a:pt x="1339851" y="1782763"/>
                </a:lnTo>
                <a:lnTo>
                  <a:pt x="182563" y="1782763"/>
                </a:lnTo>
                <a:close/>
                <a:moveTo>
                  <a:pt x="3248025" y="1133475"/>
                </a:moveTo>
                <a:cubicBezTo>
                  <a:pt x="3138431" y="1133475"/>
                  <a:pt x="3049587" y="1252881"/>
                  <a:pt x="3049587" y="1400175"/>
                </a:cubicBezTo>
                <a:cubicBezTo>
                  <a:pt x="3049587" y="1547469"/>
                  <a:pt x="3138431" y="1666875"/>
                  <a:pt x="3248025" y="1666875"/>
                </a:cubicBezTo>
                <a:cubicBezTo>
                  <a:pt x="3357619" y="1666875"/>
                  <a:pt x="3446463" y="1547469"/>
                  <a:pt x="3446463" y="1400175"/>
                </a:cubicBezTo>
                <a:cubicBezTo>
                  <a:pt x="3446463" y="1252881"/>
                  <a:pt x="3357619" y="1133475"/>
                  <a:pt x="3248025" y="1133475"/>
                </a:cubicBezTo>
                <a:close/>
                <a:moveTo>
                  <a:pt x="7099444" y="1130300"/>
                </a:moveTo>
                <a:cubicBezTo>
                  <a:pt x="7002302" y="1130300"/>
                  <a:pt x="6912632" y="1209045"/>
                  <a:pt x="6897687" y="1347788"/>
                </a:cubicBezTo>
                <a:lnTo>
                  <a:pt x="7267575" y="1347788"/>
                </a:lnTo>
                <a:cubicBezTo>
                  <a:pt x="7267575" y="1209045"/>
                  <a:pt x="7204059" y="1130300"/>
                  <a:pt x="7099444" y="1130300"/>
                </a:cubicBezTo>
                <a:close/>
                <a:moveTo>
                  <a:pt x="5175683" y="1130300"/>
                </a:moveTo>
                <a:cubicBezTo>
                  <a:pt x="5081876" y="1130300"/>
                  <a:pt x="4991821" y="1209045"/>
                  <a:pt x="4976812" y="1347788"/>
                </a:cubicBezTo>
                <a:lnTo>
                  <a:pt x="5348287" y="1347788"/>
                </a:lnTo>
                <a:cubicBezTo>
                  <a:pt x="5348287" y="1209045"/>
                  <a:pt x="5284499" y="1130300"/>
                  <a:pt x="5175683" y="1130300"/>
                </a:cubicBezTo>
                <a:close/>
                <a:moveTo>
                  <a:pt x="7526337" y="1055688"/>
                </a:moveTo>
                <a:cubicBezTo>
                  <a:pt x="7526337" y="1055688"/>
                  <a:pt x="7526337" y="1055688"/>
                  <a:pt x="7642170" y="1055688"/>
                </a:cubicBezTo>
                <a:cubicBezTo>
                  <a:pt x="7642170" y="1055688"/>
                  <a:pt x="7642170" y="1055688"/>
                  <a:pt x="7642170" y="1476199"/>
                </a:cubicBezTo>
                <a:cubicBezTo>
                  <a:pt x="7642170" y="1607609"/>
                  <a:pt x="7679536" y="1663927"/>
                  <a:pt x="7772950" y="1663927"/>
                </a:cubicBezTo>
                <a:cubicBezTo>
                  <a:pt x="7843945" y="1663927"/>
                  <a:pt x="7892520" y="1626382"/>
                  <a:pt x="7956042" y="1547536"/>
                </a:cubicBezTo>
                <a:lnTo>
                  <a:pt x="7956042" y="1055688"/>
                </a:lnTo>
                <a:cubicBezTo>
                  <a:pt x="7956042" y="1055688"/>
                  <a:pt x="7956042" y="1055688"/>
                  <a:pt x="8075612" y="1055688"/>
                </a:cubicBezTo>
                <a:cubicBezTo>
                  <a:pt x="8075612" y="1055688"/>
                  <a:pt x="8075612" y="1055688"/>
                  <a:pt x="8075612" y="1746528"/>
                </a:cubicBezTo>
                <a:cubicBezTo>
                  <a:pt x="8075612" y="1746528"/>
                  <a:pt x="8075612" y="1746528"/>
                  <a:pt x="7978461" y="1746528"/>
                </a:cubicBezTo>
                <a:cubicBezTo>
                  <a:pt x="7978461" y="1746528"/>
                  <a:pt x="7978461" y="1746528"/>
                  <a:pt x="7967252" y="1637646"/>
                </a:cubicBezTo>
                <a:cubicBezTo>
                  <a:pt x="7967252" y="1637646"/>
                  <a:pt x="7967252" y="1637646"/>
                  <a:pt x="7963515" y="1637646"/>
                </a:cubicBezTo>
                <a:cubicBezTo>
                  <a:pt x="7899993" y="1712737"/>
                  <a:pt x="7832735" y="1765301"/>
                  <a:pt x="7735585" y="1765301"/>
                </a:cubicBezTo>
                <a:cubicBezTo>
                  <a:pt x="7589859" y="1765301"/>
                  <a:pt x="7526337" y="1671437"/>
                  <a:pt x="7526337" y="1491217"/>
                </a:cubicBezTo>
                <a:cubicBezTo>
                  <a:pt x="7526337" y="1491217"/>
                  <a:pt x="7526337" y="1491217"/>
                  <a:pt x="7526337" y="1055688"/>
                </a:cubicBezTo>
                <a:close/>
                <a:moveTo>
                  <a:pt x="8494619" y="1036638"/>
                </a:moveTo>
                <a:cubicBezTo>
                  <a:pt x="8580799" y="1036638"/>
                  <a:pt x="8659486" y="1074198"/>
                  <a:pt x="8711943" y="1115514"/>
                </a:cubicBezTo>
                <a:cubicBezTo>
                  <a:pt x="8711943" y="1115514"/>
                  <a:pt x="8711943" y="1115514"/>
                  <a:pt x="8655739" y="1190634"/>
                </a:cubicBezTo>
                <a:cubicBezTo>
                  <a:pt x="8607028" y="1153074"/>
                  <a:pt x="8558317" y="1126782"/>
                  <a:pt x="8498366" y="1126782"/>
                </a:cubicBezTo>
                <a:cubicBezTo>
                  <a:pt x="8408439" y="1126782"/>
                  <a:pt x="8370969" y="1175610"/>
                  <a:pt x="8370969" y="1228193"/>
                </a:cubicBezTo>
                <a:cubicBezTo>
                  <a:pt x="8370969" y="1292045"/>
                  <a:pt x="8445908" y="1318337"/>
                  <a:pt x="8524595" y="1348385"/>
                </a:cubicBezTo>
                <a:cubicBezTo>
                  <a:pt x="8622016" y="1385945"/>
                  <a:pt x="8734425" y="1427261"/>
                  <a:pt x="8734425" y="1558721"/>
                </a:cubicBezTo>
                <a:cubicBezTo>
                  <a:pt x="8734425" y="1671401"/>
                  <a:pt x="8644498" y="1765301"/>
                  <a:pt x="8479631" y="1765301"/>
                </a:cubicBezTo>
                <a:cubicBezTo>
                  <a:pt x="8382210" y="1765301"/>
                  <a:pt x="8288536" y="1723985"/>
                  <a:pt x="8224837" y="1667645"/>
                </a:cubicBezTo>
                <a:cubicBezTo>
                  <a:pt x="8224837" y="1667645"/>
                  <a:pt x="8224837" y="1667645"/>
                  <a:pt x="8281042" y="1588769"/>
                </a:cubicBezTo>
                <a:cubicBezTo>
                  <a:pt x="8340993" y="1637597"/>
                  <a:pt x="8404692" y="1671401"/>
                  <a:pt x="8487125" y="1671401"/>
                </a:cubicBezTo>
                <a:cubicBezTo>
                  <a:pt x="8577052" y="1671401"/>
                  <a:pt x="8622016" y="1622573"/>
                  <a:pt x="8622016" y="1562477"/>
                </a:cubicBezTo>
                <a:cubicBezTo>
                  <a:pt x="8622016" y="1491113"/>
                  <a:pt x="8539583" y="1461065"/>
                  <a:pt x="8464643" y="1434773"/>
                </a:cubicBezTo>
                <a:cubicBezTo>
                  <a:pt x="8367222" y="1397213"/>
                  <a:pt x="8258560" y="1352141"/>
                  <a:pt x="8258560" y="1231949"/>
                </a:cubicBezTo>
                <a:cubicBezTo>
                  <a:pt x="8258560" y="1123026"/>
                  <a:pt x="8344740" y="1036638"/>
                  <a:pt x="8494619" y="1036638"/>
                </a:cubicBezTo>
                <a:close/>
                <a:moveTo>
                  <a:pt x="7095798" y="1036638"/>
                </a:moveTo>
                <a:cubicBezTo>
                  <a:pt x="7271807" y="1036638"/>
                  <a:pt x="7369174" y="1164342"/>
                  <a:pt x="7369174" y="1363409"/>
                </a:cubicBezTo>
                <a:cubicBezTo>
                  <a:pt x="7369174" y="1385945"/>
                  <a:pt x="7369174" y="1408481"/>
                  <a:pt x="7365429" y="1427261"/>
                </a:cubicBezTo>
                <a:cubicBezTo>
                  <a:pt x="7365429" y="1427261"/>
                  <a:pt x="7365429" y="1427261"/>
                  <a:pt x="6901065" y="1427261"/>
                </a:cubicBezTo>
                <a:cubicBezTo>
                  <a:pt x="6908555" y="1573745"/>
                  <a:pt x="6998432" y="1671401"/>
                  <a:pt x="7129502" y="1671401"/>
                </a:cubicBezTo>
                <a:cubicBezTo>
                  <a:pt x="7196910" y="1671401"/>
                  <a:pt x="7249338" y="1648865"/>
                  <a:pt x="7301766" y="1615061"/>
                </a:cubicBezTo>
                <a:cubicBezTo>
                  <a:pt x="7301766" y="1615061"/>
                  <a:pt x="7301766" y="1615061"/>
                  <a:pt x="7342960" y="1693937"/>
                </a:cubicBezTo>
                <a:cubicBezTo>
                  <a:pt x="7283042" y="1731497"/>
                  <a:pt x="7208144" y="1765301"/>
                  <a:pt x="7114523" y="1765301"/>
                </a:cubicBezTo>
                <a:cubicBezTo>
                  <a:pt x="6931024" y="1765301"/>
                  <a:pt x="6784974" y="1630085"/>
                  <a:pt x="6784974" y="1400969"/>
                </a:cubicBezTo>
                <a:cubicBezTo>
                  <a:pt x="6784974" y="1175610"/>
                  <a:pt x="6938514" y="1036638"/>
                  <a:pt x="7095798" y="1036638"/>
                </a:cubicBezTo>
                <a:close/>
                <a:moveTo>
                  <a:pt x="5174924" y="1036638"/>
                </a:moveTo>
                <a:cubicBezTo>
                  <a:pt x="5350933" y="1036638"/>
                  <a:pt x="5448299" y="1164342"/>
                  <a:pt x="5448299" y="1363409"/>
                </a:cubicBezTo>
                <a:cubicBezTo>
                  <a:pt x="5448299" y="1385945"/>
                  <a:pt x="5448299" y="1408481"/>
                  <a:pt x="5444554" y="1427261"/>
                </a:cubicBezTo>
                <a:cubicBezTo>
                  <a:pt x="5444554" y="1427261"/>
                  <a:pt x="5444554" y="1427261"/>
                  <a:pt x="4980190" y="1427261"/>
                </a:cubicBezTo>
                <a:cubicBezTo>
                  <a:pt x="4987680" y="1573745"/>
                  <a:pt x="5077557" y="1671401"/>
                  <a:pt x="5208627" y="1671401"/>
                </a:cubicBezTo>
                <a:cubicBezTo>
                  <a:pt x="5276035" y="1671401"/>
                  <a:pt x="5328463" y="1648865"/>
                  <a:pt x="5380892" y="1615061"/>
                </a:cubicBezTo>
                <a:cubicBezTo>
                  <a:pt x="5380892" y="1615061"/>
                  <a:pt x="5380892" y="1615061"/>
                  <a:pt x="5422085" y="1693937"/>
                </a:cubicBezTo>
                <a:cubicBezTo>
                  <a:pt x="5362167" y="1731497"/>
                  <a:pt x="5287270" y="1765301"/>
                  <a:pt x="5193648" y="1765301"/>
                </a:cubicBezTo>
                <a:cubicBezTo>
                  <a:pt x="5010149" y="1765301"/>
                  <a:pt x="4864099" y="1630085"/>
                  <a:pt x="4864099" y="1400969"/>
                </a:cubicBezTo>
                <a:cubicBezTo>
                  <a:pt x="4864099" y="1175610"/>
                  <a:pt x="5017639" y="1036638"/>
                  <a:pt x="5174924" y="1036638"/>
                </a:cubicBezTo>
                <a:close/>
                <a:moveTo>
                  <a:pt x="4071662" y="1036638"/>
                </a:moveTo>
                <a:cubicBezTo>
                  <a:pt x="4176312" y="1036638"/>
                  <a:pt x="4232374" y="1085447"/>
                  <a:pt x="4258537" y="1168048"/>
                </a:cubicBezTo>
                <a:cubicBezTo>
                  <a:pt x="4333287" y="1089202"/>
                  <a:pt x="4404299" y="1036638"/>
                  <a:pt x="4486524" y="1036638"/>
                </a:cubicBezTo>
                <a:cubicBezTo>
                  <a:pt x="4628549" y="1036638"/>
                  <a:pt x="4695824" y="1130502"/>
                  <a:pt x="4695824" y="1306967"/>
                </a:cubicBezTo>
                <a:cubicBezTo>
                  <a:pt x="4695824" y="1306967"/>
                  <a:pt x="4695824" y="1306967"/>
                  <a:pt x="4695824" y="1746251"/>
                </a:cubicBezTo>
                <a:cubicBezTo>
                  <a:pt x="4695824" y="1746251"/>
                  <a:pt x="4695824" y="1746251"/>
                  <a:pt x="4579962" y="1746251"/>
                </a:cubicBezTo>
                <a:cubicBezTo>
                  <a:pt x="4579962" y="1746251"/>
                  <a:pt x="4579962" y="1746251"/>
                  <a:pt x="4579962" y="1321985"/>
                </a:cubicBezTo>
                <a:cubicBezTo>
                  <a:pt x="4579962" y="1194330"/>
                  <a:pt x="4538849" y="1138011"/>
                  <a:pt x="4452887" y="1138011"/>
                </a:cubicBezTo>
                <a:cubicBezTo>
                  <a:pt x="4400562" y="1138011"/>
                  <a:pt x="4344499" y="1171802"/>
                  <a:pt x="4280962" y="1243139"/>
                </a:cubicBezTo>
                <a:cubicBezTo>
                  <a:pt x="4280962" y="1243139"/>
                  <a:pt x="4280962" y="1243139"/>
                  <a:pt x="4280962" y="1746251"/>
                </a:cubicBezTo>
                <a:cubicBezTo>
                  <a:pt x="4280962" y="1746251"/>
                  <a:pt x="4280962" y="1746251"/>
                  <a:pt x="4165099" y="1746251"/>
                </a:cubicBezTo>
                <a:cubicBezTo>
                  <a:pt x="4165099" y="1746251"/>
                  <a:pt x="4165099" y="1746251"/>
                  <a:pt x="4165099" y="1321985"/>
                </a:cubicBezTo>
                <a:cubicBezTo>
                  <a:pt x="4165099" y="1194330"/>
                  <a:pt x="4123987" y="1138011"/>
                  <a:pt x="4034287" y="1138011"/>
                </a:cubicBezTo>
                <a:cubicBezTo>
                  <a:pt x="3981962" y="1138011"/>
                  <a:pt x="3925899" y="1171802"/>
                  <a:pt x="3862362" y="1243139"/>
                </a:cubicBezTo>
                <a:cubicBezTo>
                  <a:pt x="3862362" y="1243139"/>
                  <a:pt x="3862362" y="1243139"/>
                  <a:pt x="3862362" y="1746251"/>
                </a:cubicBezTo>
                <a:cubicBezTo>
                  <a:pt x="3862362" y="1746251"/>
                  <a:pt x="3862362" y="1746251"/>
                  <a:pt x="3746499" y="1746251"/>
                </a:cubicBezTo>
                <a:cubicBezTo>
                  <a:pt x="3746499" y="1746251"/>
                  <a:pt x="3746499" y="1746251"/>
                  <a:pt x="3746499" y="1055411"/>
                </a:cubicBezTo>
                <a:cubicBezTo>
                  <a:pt x="3746499" y="1055411"/>
                  <a:pt x="3746499" y="1055411"/>
                  <a:pt x="3839937" y="1055411"/>
                </a:cubicBezTo>
                <a:cubicBezTo>
                  <a:pt x="3839937" y="1055411"/>
                  <a:pt x="3839937" y="1055411"/>
                  <a:pt x="3851149" y="1153029"/>
                </a:cubicBezTo>
                <a:cubicBezTo>
                  <a:pt x="3851149" y="1153029"/>
                  <a:pt x="3851149" y="1153029"/>
                  <a:pt x="3854887" y="1153029"/>
                </a:cubicBezTo>
                <a:cubicBezTo>
                  <a:pt x="3914687" y="1089202"/>
                  <a:pt x="3985699" y="1036638"/>
                  <a:pt x="4071662" y="1036638"/>
                </a:cubicBezTo>
                <a:close/>
                <a:moveTo>
                  <a:pt x="3250406" y="1036638"/>
                </a:moveTo>
                <a:cubicBezTo>
                  <a:pt x="3427072" y="1036638"/>
                  <a:pt x="3570288" y="1199755"/>
                  <a:pt x="3570288" y="1400970"/>
                </a:cubicBezTo>
                <a:cubicBezTo>
                  <a:pt x="3570288" y="1602185"/>
                  <a:pt x="3427072" y="1765302"/>
                  <a:pt x="3250406" y="1765302"/>
                </a:cubicBezTo>
                <a:cubicBezTo>
                  <a:pt x="3073740" y="1765302"/>
                  <a:pt x="2930524" y="1602185"/>
                  <a:pt x="2930524" y="1400970"/>
                </a:cubicBezTo>
                <a:cubicBezTo>
                  <a:pt x="2930524" y="1199755"/>
                  <a:pt x="3073740" y="1036638"/>
                  <a:pt x="3250406" y="1036638"/>
                </a:cubicBezTo>
                <a:close/>
                <a:moveTo>
                  <a:pt x="2814233" y="1036638"/>
                </a:moveTo>
                <a:cubicBezTo>
                  <a:pt x="2844240" y="1036638"/>
                  <a:pt x="2866745" y="1040392"/>
                  <a:pt x="2889250" y="1051656"/>
                </a:cubicBezTo>
                <a:cubicBezTo>
                  <a:pt x="2889250" y="1051656"/>
                  <a:pt x="2889250" y="1051656"/>
                  <a:pt x="2866745" y="1153029"/>
                </a:cubicBezTo>
                <a:cubicBezTo>
                  <a:pt x="2844240" y="1145520"/>
                  <a:pt x="2825486" y="1141766"/>
                  <a:pt x="2799230" y="1141766"/>
                </a:cubicBezTo>
                <a:cubicBezTo>
                  <a:pt x="2739216" y="1141766"/>
                  <a:pt x="2671701" y="1186820"/>
                  <a:pt x="2622939" y="1303212"/>
                </a:cubicBezTo>
                <a:cubicBezTo>
                  <a:pt x="2622939" y="1303212"/>
                  <a:pt x="2622939" y="1303212"/>
                  <a:pt x="2622939" y="1746251"/>
                </a:cubicBezTo>
                <a:cubicBezTo>
                  <a:pt x="2622939" y="1746251"/>
                  <a:pt x="2622939" y="1746251"/>
                  <a:pt x="2506663" y="1746251"/>
                </a:cubicBezTo>
                <a:cubicBezTo>
                  <a:pt x="2506663" y="1746251"/>
                  <a:pt x="2506663" y="1746251"/>
                  <a:pt x="2506663" y="1055411"/>
                </a:cubicBezTo>
                <a:cubicBezTo>
                  <a:pt x="2506663" y="1055411"/>
                  <a:pt x="2506663" y="1055411"/>
                  <a:pt x="2604185" y="1055411"/>
                </a:cubicBezTo>
                <a:cubicBezTo>
                  <a:pt x="2604185" y="1055411"/>
                  <a:pt x="2604185" y="1055411"/>
                  <a:pt x="2615437" y="1179311"/>
                </a:cubicBezTo>
                <a:cubicBezTo>
                  <a:pt x="2615437" y="1179311"/>
                  <a:pt x="2615437" y="1179311"/>
                  <a:pt x="2619188" y="1179311"/>
                </a:cubicBezTo>
                <a:cubicBezTo>
                  <a:pt x="2664198" y="1092956"/>
                  <a:pt x="2735465" y="1036638"/>
                  <a:pt x="2814233" y="1036638"/>
                </a:cubicBezTo>
                <a:close/>
                <a:moveTo>
                  <a:pt x="1830388" y="908050"/>
                </a:moveTo>
                <a:cubicBezTo>
                  <a:pt x="1830388" y="908050"/>
                  <a:pt x="1830388" y="908050"/>
                  <a:pt x="1830388" y="1281113"/>
                </a:cubicBezTo>
                <a:cubicBezTo>
                  <a:pt x="1830388" y="1281113"/>
                  <a:pt x="1830388" y="1281113"/>
                  <a:pt x="1979764" y="1281113"/>
                </a:cubicBezTo>
                <a:cubicBezTo>
                  <a:pt x="2144079" y="1281113"/>
                  <a:pt x="2222501" y="1220820"/>
                  <a:pt x="2222501" y="1085160"/>
                </a:cubicBezTo>
                <a:cubicBezTo>
                  <a:pt x="2222501" y="949501"/>
                  <a:pt x="2140344" y="908050"/>
                  <a:pt x="1979764" y="908050"/>
                </a:cubicBezTo>
                <a:cubicBezTo>
                  <a:pt x="1979764" y="908050"/>
                  <a:pt x="1979764" y="908050"/>
                  <a:pt x="1830388" y="908050"/>
                </a:cubicBezTo>
                <a:close/>
                <a:moveTo>
                  <a:pt x="5635416" y="860425"/>
                </a:moveTo>
                <a:cubicBezTo>
                  <a:pt x="5635416" y="860425"/>
                  <a:pt x="5635416" y="860425"/>
                  <a:pt x="5732810" y="860425"/>
                </a:cubicBezTo>
                <a:cubicBezTo>
                  <a:pt x="5732810" y="860425"/>
                  <a:pt x="5732810" y="860425"/>
                  <a:pt x="5732810" y="1055667"/>
                </a:cubicBezTo>
                <a:cubicBezTo>
                  <a:pt x="5732810" y="1055667"/>
                  <a:pt x="5732810" y="1055667"/>
                  <a:pt x="5920107" y="1055667"/>
                </a:cubicBezTo>
                <a:cubicBezTo>
                  <a:pt x="5920107" y="1055667"/>
                  <a:pt x="5920107" y="1055667"/>
                  <a:pt x="5920107" y="1149534"/>
                </a:cubicBezTo>
                <a:cubicBezTo>
                  <a:pt x="5920107" y="1149534"/>
                  <a:pt x="5920107" y="1149534"/>
                  <a:pt x="5732810" y="1149534"/>
                </a:cubicBezTo>
                <a:cubicBezTo>
                  <a:pt x="5732810" y="1149534"/>
                  <a:pt x="5732810" y="1149534"/>
                  <a:pt x="5732810" y="1532510"/>
                </a:cubicBezTo>
                <a:cubicBezTo>
                  <a:pt x="5732810" y="1618868"/>
                  <a:pt x="5759032" y="1667678"/>
                  <a:pt x="5837697" y="1667678"/>
                </a:cubicBezTo>
                <a:cubicBezTo>
                  <a:pt x="5863918" y="1667678"/>
                  <a:pt x="5893886" y="1656414"/>
                  <a:pt x="5916362" y="1648905"/>
                </a:cubicBezTo>
                <a:cubicBezTo>
                  <a:pt x="5916362" y="1648905"/>
                  <a:pt x="5916362" y="1648905"/>
                  <a:pt x="5938837" y="1739017"/>
                </a:cubicBezTo>
                <a:cubicBezTo>
                  <a:pt x="5901378" y="1750281"/>
                  <a:pt x="5852680" y="1765300"/>
                  <a:pt x="5811475" y="1765300"/>
                </a:cubicBezTo>
                <a:cubicBezTo>
                  <a:pt x="5665383" y="1765300"/>
                  <a:pt x="5612940" y="1671433"/>
                  <a:pt x="5612940" y="1532510"/>
                </a:cubicBezTo>
                <a:cubicBezTo>
                  <a:pt x="5612940" y="1532510"/>
                  <a:pt x="5612940" y="1532510"/>
                  <a:pt x="5612940" y="1149534"/>
                </a:cubicBezTo>
                <a:cubicBezTo>
                  <a:pt x="5612940" y="1149534"/>
                  <a:pt x="5612940" y="1149534"/>
                  <a:pt x="5511799" y="1149534"/>
                </a:cubicBezTo>
                <a:cubicBezTo>
                  <a:pt x="5511799" y="1149534"/>
                  <a:pt x="5511799" y="1149534"/>
                  <a:pt x="5511799" y="1063177"/>
                </a:cubicBezTo>
                <a:cubicBezTo>
                  <a:pt x="5511799" y="1063177"/>
                  <a:pt x="5511799" y="1063177"/>
                  <a:pt x="5620432" y="1055667"/>
                </a:cubicBezTo>
                <a:cubicBezTo>
                  <a:pt x="5620432" y="1055667"/>
                  <a:pt x="5620432" y="1055667"/>
                  <a:pt x="5635416" y="860425"/>
                </a:cubicBezTo>
                <a:close/>
                <a:moveTo>
                  <a:pt x="1709738" y="811213"/>
                </a:moveTo>
                <a:cubicBezTo>
                  <a:pt x="1709738" y="811213"/>
                  <a:pt x="1709738" y="811213"/>
                  <a:pt x="1997869" y="811213"/>
                </a:cubicBezTo>
                <a:cubicBezTo>
                  <a:pt x="2203677" y="811213"/>
                  <a:pt x="2338388" y="882561"/>
                  <a:pt x="2338388" y="1085340"/>
                </a:cubicBezTo>
                <a:cubicBezTo>
                  <a:pt x="2338388" y="1284365"/>
                  <a:pt x="2199935" y="1374489"/>
                  <a:pt x="1997869" y="1374489"/>
                </a:cubicBezTo>
                <a:cubicBezTo>
                  <a:pt x="1997869" y="1374489"/>
                  <a:pt x="1997869" y="1374489"/>
                  <a:pt x="1829480" y="1374489"/>
                </a:cubicBezTo>
                <a:cubicBezTo>
                  <a:pt x="1829480" y="1374489"/>
                  <a:pt x="1829480" y="1374489"/>
                  <a:pt x="1829480" y="1746251"/>
                </a:cubicBezTo>
                <a:cubicBezTo>
                  <a:pt x="1829480" y="1746251"/>
                  <a:pt x="1829480" y="1746251"/>
                  <a:pt x="1709738" y="1746251"/>
                </a:cubicBezTo>
                <a:cubicBezTo>
                  <a:pt x="1709738" y="1746251"/>
                  <a:pt x="1709738" y="1746251"/>
                  <a:pt x="1709738" y="811213"/>
                </a:cubicBezTo>
                <a:close/>
                <a:moveTo>
                  <a:pt x="6070599" y="731838"/>
                </a:moveTo>
                <a:cubicBezTo>
                  <a:pt x="6070599" y="731838"/>
                  <a:pt x="6070599" y="731838"/>
                  <a:pt x="6186433" y="731838"/>
                </a:cubicBezTo>
                <a:cubicBezTo>
                  <a:pt x="6186433" y="731838"/>
                  <a:pt x="6186433" y="731838"/>
                  <a:pt x="6186433" y="1006105"/>
                </a:cubicBezTo>
                <a:cubicBezTo>
                  <a:pt x="6186433" y="1006105"/>
                  <a:pt x="6186433" y="1006105"/>
                  <a:pt x="6182696" y="1148874"/>
                </a:cubicBezTo>
                <a:cubicBezTo>
                  <a:pt x="6246218" y="1088761"/>
                  <a:pt x="6317213" y="1036162"/>
                  <a:pt x="6410627" y="1036162"/>
                </a:cubicBezTo>
                <a:cubicBezTo>
                  <a:pt x="6556353" y="1036162"/>
                  <a:pt x="6619874" y="1130089"/>
                  <a:pt x="6619874" y="1306672"/>
                </a:cubicBezTo>
                <a:cubicBezTo>
                  <a:pt x="6619874" y="1306672"/>
                  <a:pt x="6619874" y="1306672"/>
                  <a:pt x="6619874" y="1746251"/>
                </a:cubicBezTo>
                <a:cubicBezTo>
                  <a:pt x="6619874" y="1746251"/>
                  <a:pt x="6619874" y="1746251"/>
                  <a:pt x="6504041" y="1746251"/>
                </a:cubicBezTo>
                <a:cubicBezTo>
                  <a:pt x="6504041" y="1746251"/>
                  <a:pt x="6504041" y="1746251"/>
                  <a:pt x="6504041" y="1321700"/>
                </a:cubicBezTo>
                <a:cubicBezTo>
                  <a:pt x="6504041" y="1193959"/>
                  <a:pt x="6466675" y="1137603"/>
                  <a:pt x="6373261" y="1137603"/>
                </a:cubicBezTo>
                <a:cubicBezTo>
                  <a:pt x="6302266" y="1137603"/>
                  <a:pt x="6253691" y="1175174"/>
                  <a:pt x="6186433" y="1242801"/>
                </a:cubicBezTo>
                <a:cubicBezTo>
                  <a:pt x="6186433" y="1242801"/>
                  <a:pt x="6186433" y="1242801"/>
                  <a:pt x="6186433" y="1746251"/>
                </a:cubicBezTo>
                <a:cubicBezTo>
                  <a:pt x="6186433" y="1746251"/>
                  <a:pt x="6186433" y="1746251"/>
                  <a:pt x="6070599" y="1746251"/>
                </a:cubicBezTo>
                <a:cubicBezTo>
                  <a:pt x="6070599" y="1746251"/>
                  <a:pt x="6070599" y="1746251"/>
                  <a:pt x="6070599" y="731838"/>
                </a:cubicBezTo>
                <a:close/>
                <a:moveTo>
                  <a:pt x="770558" y="0"/>
                </a:moveTo>
                <a:cubicBezTo>
                  <a:pt x="703227" y="112590"/>
                  <a:pt x="789260" y="206416"/>
                  <a:pt x="864072" y="439102"/>
                </a:cubicBezTo>
                <a:cubicBezTo>
                  <a:pt x="890256" y="525422"/>
                  <a:pt x="886515" y="675542"/>
                  <a:pt x="908958" y="769367"/>
                </a:cubicBezTo>
                <a:cubicBezTo>
                  <a:pt x="916440" y="574211"/>
                  <a:pt x="950105" y="288982"/>
                  <a:pt x="1073544" y="191404"/>
                </a:cubicBezTo>
                <a:cubicBezTo>
                  <a:pt x="1017435" y="315253"/>
                  <a:pt x="1081026" y="469126"/>
                  <a:pt x="1122171" y="544187"/>
                </a:cubicBezTo>
                <a:cubicBezTo>
                  <a:pt x="1193242" y="664283"/>
                  <a:pt x="1234389" y="754355"/>
                  <a:pt x="1234389" y="926994"/>
                </a:cubicBezTo>
                <a:cubicBezTo>
                  <a:pt x="1234389" y="1039584"/>
                  <a:pt x="1189502" y="1148422"/>
                  <a:pt x="1118431" y="1234741"/>
                </a:cubicBezTo>
                <a:cubicBezTo>
                  <a:pt x="1200723" y="1219729"/>
                  <a:pt x="1256833" y="1204717"/>
                  <a:pt x="1256833" y="1204717"/>
                </a:cubicBezTo>
                <a:cubicBezTo>
                  <a:pt x="1256833" y="1204717"/>
                  <a:pt x="1256833" y="1204717"/>
                  <a:pt x="1522412" y="1152175"/>
                </a:cubicBezTo>
                <a:cubicBezTo>
                  <a:pt x="1522412" y="1152175"/>
                  <a:pt x="1481266" y="1309801"/>
                  <a:pt x="1335384" y="1463675"/>
                </a:cubicBezTo>
                <a:cubicBezTo>
                  <a:pt x="1335384" y="1463675"/>
                  <a:pt x="1335384" y="1463675"/>
                  <a:pt x="187029" y="1463675"/>
                </a:cubicBezTo>
                <a:cubicBezTo>
                  <a:pt x="183288" y="1459922"/>
                  <a:pt x="179547" y="1456169"/>
                  <a:pt x="175807" y="1452416"/>
                </a:cubicBezTo>
                <a:cubicBezTo>
                  <a:pt x="56109" y="1306048"/>
                  <a:pt x="29925" y="1230988"/>
                  <a:pt x="0" y="1155928"/>
                </a:cubicBezTo>
                <a:cubicBezTo>
                  <a:pt x="0" y="1152175"/>
                  <a:pt x="145882" y="1182199"/>
                  <a:pt x="246878" y="1208470"/>
                </a:cubicBezTo>
                <a:cubicBezTo>
                  <a:pt x="246878" y="1208470"/>
                  <a:pt x="299246" y="1219729"/>
                  <a:pt x="377798" y="1234741"/>
                </a:cubicBezTo>
                <a:cubicBezTo>
                  <a:pt x="302986" y="1144669"/>
                  <a:pt x="258099" y="1035831"/>
                  <a:pt x="258099" y="923241"/>
                </a:cubicBezTo>
                <a:cubicBezTo>
                  <a:pt x="258099" y="675542"/>
                  <a:pt x="448869" y="457867"/>
                  <a:pt x="377798" y="285229"/>
                </a:cubicBezTo>
                <a:cubicBezTo>
                  <a:pt x="445128" y="288982"/>
                  <a:pt x="516199" y="424090"/>
                  <a:pt x="519940" y="638012"/>
                </a:cubicBezTo>
                <a:cubicBezTo>
                  <a:pt x="591010" y="540434"/>
                  <a:pt x="620935" y="360289"/>
                  <a:pt x="620935" y="251452"/>
                </a:cubicBezTo>
                <a:cubicBezTo>
                  <a:pt x="620935" y="138861"/>
                  <a:pt x="695746" y="3753"/>
                  <a:pt x="770558" y="0"/>
                </a:cubicBezTo>
                <a:close/>
              </a:path>
            </a:pathLst>
          </a:custGeom>
          <a:solidFill>
            <a:srgbClr val="000000"/>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14" name="Graphic 49">
            <a:extLst>
              <a:ext uri="{FF2B5EF4-FFF2-40B4-BE49-F238E27FC236}">
                <a16:creationId xmlns:a16="http://schemas.microsoft.com/office/drawing/2014/main" id="{79369792-E0EF-4E4A-85E9-DA4D9F6A0148}"/>
              </a:ext>
            </a:extLst>
          </p:cNvPr>
          <p:cNvGrpSpPr/>
          <p:nvPr/>
        </p:nvGrpSpPr>
        <p:grpSpPr>
          <a:xfrm>
            <a:off x="5830247" y="2526883"/>
            <a:ext cx="779915" cy="275264"/>
            <a:chOff x="107503" y="1417363"/>
            <a:chExt cx="912373" cy="322014"/>
          </a:xfrm>
        </p:grpSpPr>
        <p:sp>
          <p:nvSpPr>
            <p:cNvPr id="15" name="Freeform: Shape 14">
              <a:extLst>
                <a:ext uri="{FF2B5EF4-FFF2-40B4-BE49-F238E27FC236}">
                  <a16:creationId xmlns:a16="http://schemas.microsoft.com/office/drawing/2014/main" id="{A677AEBD-83DF-4DB0-9057-C4A1820B6120}"/>
                </a:ext>
              </a:extLst>
            </p:cNvPr>
            <p:cNvSpPr/>
            <p:nvPr/>
          </p:nvSpPr>
          <p:spPr>
            <a:xfrm>
              <a:off x="935677" y="1585079"/>
              <a:ext cx="83485" cy="134173"/>
            </a:xfrm>
            <a:custGeom>
              <a:avLst/>
              <a:gdLst>
                <a:gd name="connsiteX0" fmla="*/ 84199 w 83485"/>
                <a:gd name="connsiteY0" fmla="*/ 100033 h 134172"/>
                <a:gd name="connsiteX1" fmla="*/ 83006 w 83485"/>
                <a:gd name="connsiteY1" fmla="*/ 103909 h 134172"/>
                <a:gd name="connsiteX2" fmla="*/ 38282 w 83485"/>
                <a:gd name="connsiteY2" fmla="*/ 134620 h 134172"/>
                <a:gd name="connsiteX3" fmla="*/ 2503 w 83485"/>
                <a:gd name="connsiteY3" fmla="*/ 95561 h 134172"/>
                <a:gd name="connsiteX4" fmla="*/ 3099 w 83485"/>
                <a:gd name="connsiteY4" fmla="*/ 69919 h 134172"/>
                <a:gd name="connsiteX5" fmla="*/ 64819 w 83485"/>
                <a:gd name="connsiteY5" fmla="*/ 40401 h 134172"/>
                <a:gd name="connsiteX6" fmla="*/ 68397 w 83485"/>
                <a:gd name="connsiteY6" fmla="*/ 42488 h 134172"/>
                <a:gd name="connsiteX7" fmla="*/ 68397 w 83485"/>
                <a:gd name="connsiteY7" fmla="*/ 2236 h 134172"/>
                <a:gd name="connsiteX8" fmla="*/ 84199 w 83485"/>
                <a:gd name="connsiteY8" fmla="*/ 2236 h 134172"/>
                <a:gd name="connsiteX9" fmla="*/ 84199 w 83485"/>
                <a:gd name="connsiteY9" fmla="*/ 100033 h 134172"/>
                <a:gd name="connsiteX10" fmla="*/ 68098 w 83485"/>
                <a:gd name="connsiteY10" fmla="*/ 84529 h 134172"/>
                <a:gd name="connsiteX11" fmla="*/ 68098 w 83485"/>
                <a:gd name="connsiteY11" fmla="*/ 84529 h 134172"/>
                <a:gd name="connsiteX12" fmla="*/ 68397 w 83485"/>
                <a:gd name="connsiteY12" fmla="*/ 74391 h 134172"/>
                <a:gd name="connsiteX13" fmla="*/ 45140 w 83485"/>
                <a:gd name="connsiteY13" fmla="*/ 50538 h 134172"/>
                <a:gd name="connsiteX14" fmla="*/ 19200 w 83485"/>
                <a:gd name="connsiteY14" fmla="*/ 71410 h 134172"/>
                <a:gd name="connsiteX15" fmla="*/ 19200 w 83485"/>
                <a:gd name="connsiteY15" fmla="*/ 97946 h 134172"/>
                <a:gd name="connsiteX16" fmla="*/ 43649 w 83485"/>
                <a:gd name="connsiteY16" fmla="*/ 119414 h 134172"/>
                <a:gd name="connsiteX17" fmla="*/ 68397 w 83485"/>
                <a:gd name="connsiteY17" fmla="*/ 97946 h 134172"/>
                <a:gd name="connsiteX18" fmla="*/ 68098 w 83485"/>
                <a:gd name="connsiteY18" fmla="*/ 84529 h 13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485" h="134172">
                  <a:moveTo>
                    <a:pt x="84199" y="100033"/>
                  </a:moveTo>
                  <a:cubicBezTo>
                    <a:pt x="83901" y="101226"/>
                    <a:pt x="83305" y="102716"/>
                    <a:pt x="83006" y="103909"/>
                  </a:cubicBezTo>
                  <a:cubicBezTo>
                    <a:pt x="77938" y="123886"/>
                    <a:pt x="59452" y="136409"/>
                    <a:pt x="38282" y="134620"/>
                  </a:cubicBezTo>
                  <a:cubicBezTo>
                    <a:pt x="18902" y="132831"/>
                    <a:pt x="3397" y="116134"/>
                    <a:pt x="2503" y="95561"/>
                  </a:cubicBezTo>
                  <a:cubicBezTo>
                    <a:pt x="2205" y="86914"/>
                    <a:pt x="1907" y="78267"/>
                    <a:pt x="3099" y="69919"/>
                  </a:cubicBezTo>
                  <a:cubicBezTo>
                    <a:pt x="6975" y="40103"/>
                    <a:pt x="38879" y="24896"/>
                    <a:pt x="64819" y="40401"/>
                  </a:cubicBezTo>
                  <a:cubicBezTo>
                    <a:pt x="65713" y="40997"/>
                    <a:pt x="66906" y="41593"/>
                    <a:pt x="68397" y="42488"/>
                  </a:cubicBezTo>
                  <a:cubicBezTo>
                    <a:pt x="68397" y="28773"/>
                    <a:pt x="68397" y="15952"/>
                    <a:pt x="68397" y="2236"/>
                  </a:cubicBezTo>
                  <a:cubicBezTo>
                    <a:pt x="74062" y="2236"/>
                    <a:pt x="79130" y="2236"/>
                    <a:pt x="84199" y="2236"/>
                  </a:cubicBezTo>
                  <a:cubicBezTo>
                    <a:pt x="84199" y="34736"/>
                    <a:pt x="84199" y="67534"/>
                    <a:pt x="84199" y="100033"/>
                  </a:cubicBezTo>
                  <a:close/>
                  <a:moveTo>
                    <a:pt x="68098" y="84529"/>
                  </a:moveTo>
                  <a:cubicBezTo>
                    <a:pt x="68098" y="84529"/>
                    <a:pt x="68098" y="84529"/>
                    <a:pt x="68098" y="84529"/>
                  </a:cubicBezTo>
                  <a:cubicBezTo>
                    <a:pt x="68397" y="81249"/>
                    <a:pt x="68397" y="77671"/>
                    <a:pt x="68397" y="74391"/>
                  </a:cubicBezTo>
                  <a:cubicBezTo>
                    <a:pt x="67800" y="61570"/>
                    <a:pt x="57663" y="51135"/>
                    <a:pt x="45140" y="50538"/>
                  </a:cubicBezTo>
                  <a:cubicBezTo>
                    <a:pt x="32319" y="49644"/>
                    <a:pt x="20691" y="58291"/>
                    <a:pt x="19200" y="71410"/>
                  </a:cubicBezTo>
                  <a:cubicBezTo>
                    <a:pt x="18305" y="80056"/>
                    <a:pt x="18007" y="89001"/>
                    <a:pt x="19200" y="97946"/>
                  </a:cubicBezTo>
                  <a:cubicBezTo>
                    <a:pt x="20691" y="110767"/>
                    <a:pt x="31126" y="119414"/>
                    <a:pt x="43649" y="119414"/>
                  </a:cubicBezTo>
                  <a:cubicBezTo>
                    <a:pt x="56172" y="119414"/>
                    <a:pt x="66608" y="110469"/>
                    <a:pt x="68397" y="97946"/>
                  </a:cubicBezTo>
                  <a:cubicBezTo>
                    <a:pt x="68397" y="93175"/>
                    <a:pt x="68098" y="89001"/>
                    <a:pt x="68098" y="84529"/>
                  </a:cubicBezTo>
                  <a:close/>
                </a:path>
              </a:pathLst>
            </a:custGeom>
            <a:solidFill>
              <a:srgbClr val="000000"/>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B8E286E-A013-4A0A-875F-6391860FBEC0}"/>
                </a:ext>
              </a:extLst>
            </p:cNvPr>
            <p:cNvSpPr/>
            <p:nvPr/>
          </p:nvSpPr>
          <p:spPr>
            <a:xfrm>
              <a:off x="666855" y="1617300"/>
              <a:ext cx="89448" cy="104356"/>
            </a:xfrm>
            <a:custGeom>
              <a:avLst/>
              <a:gdLst>
                <a:gd name="connsiteX0" fmla="*/ 73346 w 89448"/>
                <a:gd name="connsiteY0" fmla="*/ 86894 h 104356"/>
                <a:gd name="connsiteX1" fmla="*/ 73346 w 89448"/>
                <a:gd name="connsiteY1" fmla="*/ 102995 h 104356"/>
                <a:gd name="connsiteX2" fmla="*/ 33393 w 89448"/>
                <a:gd name="connsiteY2" fmla="*/ 100908 h 104356"/>
                <a:gd name="connsiteX3" fmla="*/ 2384 w 89448"/>
                <a:gd name="connsiteY3" fmla="*/ 60656 h 104356"/>
                <a:gd name="connsiteX4" fmla="*/ 3875 w 89448"/>
                <a:gd name="connsiteY4" fmla="*/ 34716 h 104356"/>
                <a:gd name="connsiteX5" fmla="*/ 51879 w 89448"/>
                <a:gd name="connsiteY5" fmla="*/ 2515 h 104356"/>
                <a:gd name="connsiteX6" fmla="*/ 89447 w 89448"/>
                <a:gd name="connsiteY6" fmla="*/ 43959 h 104356"/>
                <a:gd name="connsiteX7" fmla="*/ 73943 w 89448"/>
                <a:gd name="connsiteY7" fmla="*/ 60060 h 104356"/>
                <a:gd name="connsiteX8" fmla="*/ 18187 w 89448"/>
                <a:gd name="connsiteY8" fmla="*/ 60060 h 104356"/>
                <a:gd name="connsiteX9" fmla="*/ 18783 w 89448"/>
                <a:gd name="connsiteY9" fmla="*/ 66023 h 104356"/>
                <a:gd name="connsiteX10" fmla="*/ 44723 w 89448"/>
                <a:gd name="connsiteY10" fmla="*/ 86596 h 104356"/>
                <a:gd name="connsiteX11" fmla="*/ 67979 w 89448"/>
                <a:gd name="connsiteY11" fmla="*/ 86596 h 104356"/>
                <a:gd name="connsiteX12" fmla="*/ 73346 w 89448"/>
                <a:gd name="connsiteY12" fmla="*/ 86894 h 104356"/>
                <a:gd name="connsiteX13" fmla="*/ 18485 w 89448"/>
                <a:gd name="connsiteY13" fmla="*/ 44257 h 104356"/>
                <a:gd name="connsiteX14" fmla="*/ 73048 w 89448"/>
                <a:gd name="connsiteY14" fmla="*/ 44257 h 104356"/>
                <a:gd name="connsiteX15" fmla="*/ 44723 w 89448"/>
                <a:gd name="connsiteY15" fmla="*/ 18019 h 104356"/>
                <a:gd name="connsiteX16" fmla="*/ 18485 w 89448"/>
                <a:gd name="connsiteY16" fmla="*/ 44257 h 1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448" h="104356">
                  <a:moveTo>
                    <a:pt x="73346" y="86894"/>
                  </a:moveTo>
                  <a:cubicBezTo>
                    <a:pt x="73346" y="92261"/>
                    <a:pt x="73346" y="97330"/>
                    <a:pt x="73346" y="102995"/>
                  </a:cubicBezTo>
                  <a:cubicBezTo>
                    <a:pt x="59929" y="102399"/>
                    <a:pt x="46512" y="104784"/>
                    <a:pt x="33393" y="100908"/>
                  </a:cubicBezTo>
                  <a:cubicBezTo>
                    <a:pt x="15503" y="95839"/>
                    <a:pt x="2980" y="80037"/>
                    <a:pt x="2384" y="60656"/>
                  </a:cubicBezTo>
                  <a:cubicBezTo>
                    <a:pt x="2086" y="52010"/>
                    <a:pt x="2086" y="43065"/>
                    <a:pt x="3875" y="34716"/>
                  </a:cubicBezTo>
                  <a:cubicBezTo>
                    <a:pt x="8645" y="13249"/>
                    <a:pt x="29219" y="129"/>
                    <a:pt x="51879" y="2515"/>
                  </a:cubicBezTo>
                  <a:cubicBezTo>
                    <a:pt x="72452" y="4900"/>
                    <a:pt x="88851" y="23088"/>
                    <a:pt x="89447" y="43959"/>
                  </a:cubicBezTo>
                  <a:cubicBezTo>
                    <a:pt x="89745" y="54097"/>
                    <a:pt x="84080" y="60060"/>
                    <a:pt x="73943" y="60060"/>
                  </a:cubicBezTo>
                  <a:cubicBezTo>
                    <a:pt x="55755" y="60060"/>
                    <a:pt x="37269" y="60060"/>
                    <a:pt x="18187" y="60060"/>
                  </a:cubicBezTo>
                  <a:cubicBezTo>
                    <a:pt x="18485" y="62147"/>
                    <a:pt x="18485" y="64234"/>
                    <a:pt x="18783" y="66023"/>
                  </a:cubicBezTo>
                  <a:cubicBezTo>
                    <a:pt x="22063" y="77950"/>
                    <a:pt x="32200" y="86000"/>
                    <a:pt x="44723" y="86596"/>
                  </a:cubicBezTo>
                  <a:cubicBezTo>
                    <a:pt x="52475" y="86894"/>
                    <a:pt x="60227" y="86596"/>
                    <a:pt x="67979" y="86596"/>
                  </a:cubicBezTo>
                  <a:cubicBezTo>
                    <a:pt x="69768" y="86894"/>
                    <a:pt x="71259" y="86894"/>
                    <a:pt x="73346" y="86894"/>
                  </a:cubicBezTo>
                  <a:close/>
                  <a:moveTo>
                    <a:pt x="18485" y="44257"/>
                  </a:moveTo>
                  <a:cubicBezTo>
                    <a:pt x="36673" y="44257"/>
                    <a:pt x="54860" y="44257"/>
                    <a:pt x="73048" y="44257"/>
                  </a:cubicBezTo>
                  <a:cubicBezTo>
                    <a:pt x="73346" y="29946"/>
                    <a:pt x="59929" y="17423"/>
                    <a:pt x="44723" y="18019"/>
                  </a:cubicBezTo>
                  <a:cubicBezTo>
                    <a:pt x="30411" y="18615"/>
                    <a:pt x="17292" y="31138"/>
                    <a:pt x="18485" y="44257"/>
                  </a:cubicBezTo>
                  <a:close/>
                </a:path>
              </a:pathLst>
            </a:custGeom>
            <a:solidFill>
              <a:srgbClr val="00000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2BD5448-183E-4D65-9C56-EFDCC1CB82A3}"/>
                </a:ext>
              </a:extLst>
            </p:cNvPr>
            <p:cNvSpPr/>
            <p:nvPr/>
          </p:nvSpPr>
          <p:spPr>
            <a:xfrm>
              <a:off x="769735" y="1617348"/>
              <a:ext cx="83485" cy="104356"/>
            </a:xfrm>
            <a:custGeom>
              <a:avLst/>
              <a:gdLst>
                <a:gd name="connsiteX0" fmla="*/ 18469 w 83485"/>
                <a:gd name="connsiteY0" fmla="*/ 102649 h 104356"/>
                <a:gd name="connsiteX1" fmla="*/ 2965 w 83485"/>
                <a:gd name="connsiteY1" fmla="*/ 102649 h 104356"/>
                <a:gd name="connsiteX2" fmla="*/ 2369 w 83485"/>
                <a:gd name="connsiteY2" fmla="*/ 99071 h 104356"/>
                <a:gd name="connsiteX3" fmla="*/ 2369 w 83485"/>
                <a:gd name="connsiteY3" fmla="*/ 44209 h 104356"/>
                <a:gd name="connsiteX4" fmla="*/ 33974 w 83485"/>
                <a:gd name="connsiteY4" fmla="*/ 3361 h 104356"/>
                <a:gd name="connsiteX5" fmla="*/ 83767 w 83485"/>
                <a:gd name="connsiteY5" fmla="*/ 41228 h 104356"/>
                <a:gd name="connsiteX6" fmla="*/ 83767 w 83485"/>
                <a:gd name="connsiteY6" fmla="*/ 102649 h 104356"/>
                <a:gd name="connsiteX7" fmla="*/ 67964 w 83485"/>
                <a:gd name="connsiteY7" fmla="*/ 102649 h 104356"/>
                <a:gd name="connsiteX8" fmla="*/ 67964 w 83485"/>
                <a:gd name="connsiteY8" fmla="*/ 97282 h 104356"/>
                <a:gd name="connsiteX9" fmla="*/ 67964 w 83485"/>
                <a:gd name="connsiteY9" fmla="*/ 42420 h 104356"/>
                <a:gd name="connsiteX10" fmla="*/ 46795 w 83485"/>
                <a:gd name="connsiteY10" fmla="*/ 18567 h 104356"/>
                <a:gd name="connsiteX11" fmla="*/ 19066 w 83485"/>
                <a:gd name="connsiteY11" fmla="*/ 36755 h 104356"/>
                <a:gd name="connsiteX12" fmla="*/ 18171 w 83485"/>
                <a:gd name="connsiteY12" fmla="*/ 46296 h 104356"/>
                <a:gd name="connsiteX13" fmla="*/ 18171 w 83485"/>
                <a:gd name="connsiteY13" fmla="*/ 96984 h 104356"/>
                <a:gd name="connsiteX14" fmla="*/ 18469 w 83485"/>
                <a:gd name="connsiteY14" fmla="*/ 102649 h 1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485" h="104356">
                  <a:moveTo>
                    <a:pt x="18469" y="102649"/>
                  </a:moveTo>
                  <a:cubicBezTo>
                    <a:pt x="13103" y="102649"/>
                    <a:pt x="8332" y="102649"/>
                    <a:pt x="2965" y="102649"/>
                  </a:cubicBezTo>
                  <a:cubicBezTo>
                    <a:pt x="2667" y="101456"/>
                    <a:pt x="2369" y="100264"/>
                    <a:pt x="2369" y="99071"/>
                  </a:cubicBezTo>
                  <a:cubicBezTo>
                    <a:pt x="2369" y="80883"/>
                    <a:pt x="2071" y="62397"/>
                    <a:pt x="2369" y="44209"/>
                  </a:cubicBezTo>
                  <a:cubicBezTo>
                    <a:pt x="2667" y="23636"/>
                    <a:pt x="14892" y="8132"/>
                    <a:pt x="33974" y="3361"/>
                  </a:cubicBezTo>
                  <a:cubicBezTo>
                    <a:pt x="58721" y="-2602"/>
                    <a:pt x="83469" y="15884"/>
                    <a:pt x="83767" y="41228"/>
                  </a:cubicBezTo>
                  <a:cubicBezTo>
                    <a:pt x="84065" y="61503"/>
                    <a:pt x="83767" y="81778"/>
                    <a:pt x="83767" y="102649"/>
                  </a:cubicBezTo>
                  <a:cubicBezTo>
                    <a:pt x="78400" y="102649"/>
                    <a:pt x="73629" y="102649"/>
                    <a:pt x="67964" y="102649"/>
                  </a:cubicBezTo>
                  <a:cubicBezTo>
                    <a:pt x="67964" y="100860"/>
                    <a:pt x="67964" y="99071"/>
                    <a:pt x="67964" y="97282"/>
                  </a:cubicBezTo>
                  <a:cubicBezTo>
                    <a:pt x="67964" y="79094"/>
                    <a:pt x="67964" y="60608"/>
                    <a:pt x="67964" y="42420"/>
                  </a:cubicBezTo>
                  <a:cubicBezTo>
                    <a:pt x="67666" y="30196"/>
                    <a:pt x="58423" y="20058"/>
                    <a:pt x="46795" y="18567"/>
                  </a:cubicBezTo>
                  <a:cubicBezTo>
                    <a:pt x="33974" y="17077"/>
                    <a:pt x="22346" y="24531"/>
                    <a:pt x="19066" y="36755"/>
                  </a:cubicBezTo>
                  <a:cubicBezTo>
                    <a:pt x="18171" y="39737"/>
                    <a:pt x="18171" y="43315"/>
                    <a:pt x="18171" y="46296"/>
                  </a:cubicBezTo>
                  <a:cubicBezTo>
                    <a:pt x="18171" y="63292"/>
                    <a:pt x="18171" y="79989"/>
                    <a:pt x="18171" y="96984"/>
                  </a:cubicBezTo>
                  <a:cubicBezTo>
                    <a:pt x="18469" y="98773"/>
                    <a:pt x="18469" y="100264"/>
                    <a:pt x="18469" y="102649"/>
                  </a:cubicBez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B57A711-35D8-46F0-9A6A-F75A1BDF7FFA}"/>
                </a:ext>
              </a:extLst>
            </p:cNvPr>
            <p:cNvSpPr/>
            <p:nvPr/>
          </p:nvSpPr>
          <p:spPr>
            <a:xfrm>
              <a:off x="558770" y="1617578"/>
              <a:ext cx="83485" cy="104356"/>
            </a:xfrm>
            <a:custGeom>
              <a:avLst/>
              <a:gdLst>
                <a:gd name="connsiteX0" fmla="*/ 2833 w 83485"/>
                <a:gd name="connsiteY0" fmla="*/ 2236 h 104356"/>
                <a:gd name="connsiteX1" fmla="*/ 18039 w 83485"/>
                <a:gd name="connsiteY1" fmla="*/ 2236 h 104356"/>
                <a:gd name="connsiteX2" fmla="*/ 18039 w 83485"/>
                <a:gd name="connsiteY2" fmla="*/ 7901 h 104356"/>
                <a:gd name="connsiteX3" fmla="*/ 18337 w 83485"/>
                <a:gd name="connsiteY3" fmla="*/ 63359 h 104356"/>
                <a:gd name="connsiteX4" fmla="*/ 32350 w 83485"/>
                <a:gd name="connsiteY4" fmla="*/ 84231 h 104356"/>
                <a:gd name="connsiteX5" fmla="*/ 57098 w 83485"/>
                <a:gd name="connsiteY5" fmla="*/ 82442 h 104356"/>
                <a:gd name="connsiteX6" fmla="*/ 68130 w 83485"/>
                <a:gd name="connsiteY6" fmla="*/ 60676 h 104356"/>
                <a:gd name="connsiteX7" fmla="*/ 68130 w 83485"/>
                <a:gd name="connsiteY7" fmla="*/ 8199 h 104356"/>
                <a:gd name="connsiteX8" fmla="*/ 68130 w 83485"/>
                <a:gd name="connsiteY8" fmla="*/ 2534 h 104356"/>
                <a:gd name="connsiteX9" fmla="*/ 83336 w 83485"/>
                <a:gd name="connsiteY9" fmla="*/ 2534 h 104356"/>
                <a:gd name="connsiteX10" fmla="*/ 83932 w 83485"/>
                <a:gd name="connsiteY10" fmla="*/ 4920 h 104356"/>
                <a:gd name="connsiteX11" fmla="*/ 83634 w 83485"/>
                <a:gd name="connsiteY11" fmla="*/ 63956 h 104356"/>
                <a:gd name="connsiteX12" fmla="*/ 57992 w 83485"/>
                <a:gd name="connsiteY12" fmla="*/ 99735 h 104356"/>
                <a:gd name="connsiteX13" fmla="*/ 14759 w 83485"/>
                <a:gd name="connsiteY13" fmla="*/ 91386 h 104356"/>
                <a:gd name="connsiteX14" fmla="*/ 2534 w 83485"/>
                <a:gd name="connsiteY14" fmla="*/ 65745 h 104356"/>
                <a:gd name="connsiteX15" fmla="*/ 2236 w 83485"/>
                <a:gd name="connsiteY15" fmla="*/ 4323 h 104356"/>
                <a:gd name="connsiteX16" fmla="*/ 2833 w 83485"/>
                <a:gd name="connsiteY16" fmla="*/ 2236 h 1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485" h="104356">
                  <a:moveTo>
                    <a:pt x="2833" y="2236"/>
                  </a:moveTo>
                  <a:cubicBezTo>
                    <a:pt x="7901" y="2236"/>
                    <a:pt x="12672" y="2236"/>
                    <a:pt x="18039" y="2236"/>
                  </a:cubicBezTo>
                  <a:cubicBezTo>
                    <a:pt x="18039" y="4323"/>
                    <a:pt x="18039" y="6112"/>
                    <a:pt x="18039" y="7901"/>
                  </a:cubicBezTo>
                  <a:cubicBezTo>
                    <a:pt x="18039" y="26387"/>
                    <a:pt x="18039" y="44873"/>
                    <a:pt x="18337" y="63359"/>
                  </a:cubicBezTo>
                  <a:cubicBezTo>
                    <a:pt x="18635" y="72900"/>
                    <a:pt x="23704" y="80056"/>
                    <a:pt x="32350" y="84231"/>
                  </a:cubicBezTo>
                  <a:cubicBezTo>
                    <a:pt x="40699" y="88405"/>
                    <a:pt x="49346" y="87808"/>
                    <a:pt x="57098" y="82442"/>
                  </a:cubicBezTo>
                  <a:cubicBezTo>
                    <a:pt x="64850" y="77373"/>
                    <a:pt x="68130" y="69919"/>
                    <a:pt x="68130" y="60676"/>
                  </a:cubicBezTo>
                  <a:cubicBezTo>
                    <a:pt x="68130" y="43084"/>
                    <a:pt x="68130" y="25493"/>
                    <a:pt x="68130" y="8199"/>
                  </a:cubicBezTo>
                  <a:cubicBezTo>
                    <a:pt x="68130" y="6410"/>
                    <a:pt x="68130" y="4920"/>
                    <a:pt x="68130" y="2534"/>
                  </a:cubicBezTo>
                  <a:cubicBezTo>
                    <a:pt x="73199" y="2534"/>
                    <a:pt x="78267" y="2534"/>
                    <a:pt x="83336" y="2534"/>
                  </a:cubicBezTo>
                  <a:cubicBezTo>
                    <a:pt x="83634" y="3131"/>
                    <a:pt x="83932" y="4025"/>
                    <a:pt x="83932" y="4920"/>
                  </a:cubicBezTo>
                  <a:cubicBezTo>
                    <a:pt x="83932" y="24598"/>
                    <a:pt x="84529" y="44277"/>
                    <a:pt x="83634" y="63956"/>
                  </a:cubicBezTo>
                  <a:cubicBezTo>
                    <a:pt x="83038" y="80951"/>
                    <a:pt x="74093" y="93175"/>
                    <a:pt x="57992" y="99735"/>
                  </a:cubicBezTo>
                  <a:cubicBezTo>
                    <a:pt x="42190" y="105996"/>
                    <a:pt x="27580" y="103015"/>
                    <a:pt x="14759" y="91386"/>
                  </a:cubicBezTo>
                  <a:cubicBezTo>
                    <a:pt x="7305" y="84529"/>
                    <a:pt x="2534" y="75882"/>
                    <a:pt x="2534" y="65745"/>
                  </a:cubicBezTo>
                  <a:cubicBezTo>
                    <a:pt x="2236" y="45171"/>
                    <a:pt x="2236" y="24896"/>
                    <a:pt x="2236" y="4323"/>
                  </a:cubicBezTo>
                  <a:cubicBezTo>
                    <a:pt x="2236" y="3429"/>
                    <a:pt x="2534" y="3131"/>
                    <a:pt x="2833" y="2236"/>
                  </a:cubicBezTo>
                  <a:close/>
                </a:path>
              </a:pathLst>
            </a:custGeom>
            <a:solidFill>
              <a:srgbClr val="00000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695C7FD-3D72-465D-BB9F-A71DD6D40BF8}"/>
                </a:ext>
              </a:extLst>
            </p:cNvPr>
            <p:cNvSpPr/>
            <p:nvPr/>
          </p:nvSpPr>
          <p:spPr>
            <a:xfrm>
              <a:off x="867963" y="1585377"/>
              <a:ext cx="56651" cy="134173"/>
            </a:xfrm>
            <a:custGeom>
              <a:avLst/>
              <a:gdLst>
                <a:gd name="connsiteX0" fmla="*/ 2236 w 56650"/>
                <a:gd name="connsiteY0" fmla="*/ 49942 h 134172"/>
                <a:gd name="connsiteX1" fmla="*/ 2236 w 56650"/>
                <a:gd name="connsiteY1" fmla="*/ 34139 h 134172"/>
                <a:gd name="connsiteX2" fmla="*/ 16250 w 56650"/>
                <a:gd name="connsiteY2" fmla="*/ 34139 h 134172"/>
                <a:gd name="connsiteX3" fmla="*/ 16250 w 56650"/>
                <a:gd name="connsiteY3" fmla="*/ 2236 h 134172"/>
                <a:gd name="connsiteX4" fmla="*/ 32052 w 56650"/>
                <a:gd name="connsiteY4" fmla="*/ 2236 h 134172"/>
                <a:gd name="connsiteX5" fmla="*/ 32052 w 56650"/>
                <a:gd name="connsiteY5" fmla="*/ 33841 h 134172"/>
                <a:gd name="connsiteX6" fmla="*/ 53520 w 56650"/>
                <a:gd name="connsiteY6" fmla="*/ 33841 h 134172"/>
                <a:gd name="connsiteX7" fmla="*/ 53520 w 56650"/>
                <a:gd name="connsiteY7" fmla="*/ 49644 h 134172"/>
                <a:gd name="connsiteX8" fmla="*/ 32350 w 56650"/>
                <a:gd name="connsiteY8" fmla="*/ 49644 h 134172"/>
                <a:gd name="connsiteX9" fmla="*/ 32052 w 56650"/>
                <a:gd name="connsiteY9" fmla="*/ 55011 h 134172"/>
                <a:gd name="connsiteX10" fmla="*/ 32052 w 56650"/>
                <a:gd name="connsiteY10" fmla="*/ 97051 h 134172"/>
                <a:gd name="connsiteX11" fmla="*/ 52924 w 56650"/>
                <a:gd name="connsiteY11" fmla="*/ 118221 h 134172"/>
                <a:gd name="connsiteX12" fmla="*/ 55905 w 56650"/>
                <a:gd name="connsiteY12" fmla="*/ 118519 h 134172"/>
                <a:gd name="connsiteX13" fmla="*/ 55905 w 56650"/>
                <a:gd name="connsiteY13" fmla="*/ 133427 h 134172"/>
                <a:gd name="connsiteX14" fmla="*/ 16250 w 56650"/>
                <a:gd name="connsiteY14" fmla="*/ 102120 h 134172"/>
                <a:gd name="connsiteX15" fmla="*/ 16250 w 56650"/>
                <a:gd name="connsiteY15" fmla="*/ 54713 h 134172"/>
                <a:gd name="connsiteX16" fmla="*/ 11181 w 56650"/>
                <a:gd name="connsiteY16" fmla="*/ 49644 h 134172"/>
                <a:gd name="connsiteX17" fmla="*/ 2236 w 56650"/>
                <a:gd name="connsiteY17" fmla="*/ 49942 h 13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650" h="134172">
                  <a:moveTo>
                    <a:pt x="2236" y="49942"/>
                  </a:moveTo>
                  <a:cubicBezTo>
                    <a:pt x="2236" y="44277"/>
                    <a:pt x="2236" y="39506"/>
                    <a:pt x="2236" y="34139"/>
                  </a:cubicBezTo>
                  <a:cubicBezTo>
                    <a:pt x="7007" y="34139"/>
                    <a:pt x="11181" y="34139"/>
                    <a:pt x="16250" y="34139"/>
                  </a:cubicBezTo>
                  <a:cubicBezTo>
                    <a:pt x="16250" y="23107"/>
                    <a:pt x="16250" y="12970"/>
                    <a:pt x="16250" y="2236"/>
                  </a:cubicBezTo>
                  <a:cubicBezTo>
                    <a:pt x="21617" y="2236"/>
                    <a:pt x="26685" y="2236"/>
                    <a:pt x="32052" y="2236"/>
                  </a:cubicBezTo>
                  <a:cubicBezTo>
                    <a:pt x="32052" y="12672"/>
                    <a:pt x="32052" y="23107"/>
                    <a:pt x="32052" y="33841"/>
                  </a:cubicBezTo>
                  <a:cubicBezTo>
                    <a:pt x="39506" y="33841"/>
                    <a:pt x="46364" y="33841"/>
                    <a:pt x="53520" y="33841"/>
                  </a:cubicBezTo>
                  <a:cubicBezTo>
                    <a:pt x="53520" y="39506"/>
                    <a:pt x="53520" y="44277"/>
                    <a:pt x="53520" y="49644"/>
                  </a:cubicBezTo>
                  <a:cubicBezTo>
                    <a:pt x="46662" y="49644"/>
                    <a:pt x="39804" y="49644"/>
                    <a:pt x="32350" y="49644"/>
                  </a:cubicBezTo>
                  <a:cubicBezTo>
                    <a:pt x="32350" y="51731"/>
                    <a:pt x="32052" y="53520"/>
                    <a:pt x="32052" y="55011"/>
                  </a:cubicBezTo>
                  <a:cubicBezTo>
                    <a:pt x="32052" y="69024"/>
                    <a:pt x="32052" y="83038"/>
                    <a:pt x="32052" y="97051"/>
                  </a:cubicBezTo>
                  <a:cubicBezTo>
                    <a:pt x="32052" y="111661"/>
                    <a:pt x="38015" y="117923"/>
                    <a:pt x="52924" y="118221"/>
                  </a:cubicBezTo>
                  <a:cubicBezTo>
                    <a:pt x="53818" y="118221"/>
                    <a:pt x="54713" y="118221"/>
                    <a:pt x="55905" y="118519"/>
                  </a:cubicBezTo>
                  <a:cubicBezTo>
                    <a:pt x="55905" y="123588"/>
                    <a:pt x="55905" y="128657"/>
                    <a:pt x="55905" y="133427"/>
                  </a:cubicBezTo>
                  <a:cubicBezTo>
                    <a:pt x="35630" y="137005"/>
                    <a:pt x="16846" y="122693"/>
                    <a:pt x="16250" y="102120"/>
                  </a:cubicBezTo>
                  <a:cubicBezTo>
                    <a:pt x="15653" y="86318"/>
                    <a:pt x="15952" y="70515"/>
                    <a:pt x="16250" y="54713"/>
                  </a:cubicBezTo>
                  <a:cubicBezTo>
                    <a:pt x="16250" y="50836"/>
                    <a:pt x="15057" y="49346"/>
                    <a:pt x="11181" y="49644"/>
                  </a:cubicBezTo>
                  <a:cubicBezTo>
                    <a:pt x="8498" y="50240"/>
                    <a:pt x="5814" y="49942"/>
                    <a:pt x="2236" y="49942"/>
                  </a:cubicBez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5F72761-F6DA-49DF-8013-1C9A69B8EB7C}"/>
                </a:ext>
              </a:extLst>
            </p:cNvPr>
            <p:cNvSpPr/>
            <p:nvPr/>
          </p:nvSpPr>
          <p:spPr>
            <a:xfrm>
              <a:off x="433542" y="1585132"/>
              <a:ext cx="56651" cy="134173"/>
            </a:xfrm>
            <a:custGeom>
              <a:avLst/>
              <a:gdLst>
                <a:gd name="connsiteX0" fmla="*/ 11181 w 56650"/>
                <a:gd name="connsiteY0" fmla="*/ 54361 h 134172"/>
                <a:gd name="connsiteX1" fmla="*/ 2236 w 56650"/>
                <a:gd name="connsiteY1" fmla="*/ 54361 h 134172"/>
                <a:gd name="connsiteX2" fmla="*/ 2236 w 56650"/>
                <a:gd name="connsiteY2" fmla="*/ 38856 h 134172"/>
                <a:gd name="connsiteX3" fmla="*/ 10883 w 56650"/>
                <a:gd name="connsiteY3" fmla="*/ 38260 h 134172"/>
                <a:gd name="connsiteX4" fmla="*/ 25195 w 56650"/>
                <a:gd name="connsiteY4" fmla="*/ 8444 h 134172"/>
                <a:gd name="connsiteX5" fmla="*/ 55309 w 56650"/>
                <a:gd name="connsiteY5" fmla="*/ 2480 h 134172"/>
                <a:gd name="connsiteX6" fmla="*/ 55309 w 56650"/>
                <a:gd name="connsiteY6" fmla="*/ 17985 h 134172"/>
                <a:gd name="connsiteX7" fmla="*/ 44277 w 56650"/>
                <a:gd name="connsiteY7" fmla="*/ 17985 h 134172"/>
                <a:gd name="connsiteX8" fmla="*/ 27282 w 56650"/>
                <a:gd name="connsiteY8" fmla="*/ 38260 h 134172"/>
                <a:gd name="connsiteX9" fmla="*/ 47855 w 56650"/>
                <a:gd name="connsiteY9" fmla="*/ 38260 h 134172"/>
                <a:gd name="connsiteX10" fmla="*/ 47855 w 56650"/>
                <a:gd name="connsiteY10" fmla="*/ 54062 h 134172"/>
                <a:gd name="connsiteX11" fmla="*/ 26984 w 56650"/>
                <a:gd name="connsiteY11" fmla="*/ 54062 h 134172"/>
                <a:gd name="connsiteX12" fmla="*/ 26984 w 56650"/>
                <a:gd name="connsiteY12" fmla="*/ 134566 h 134172"/>
                <a:gd name="connsiteX13" fmla="*/ 11181 w 56650"/>
                <a:gd name="connsiteY13" fmla="*/ 134566 h 134172"/>
                <a:gd name="connsiteX14" fmla="*/ 11181 w 56650"/>
                <a:gd name="connsiteY14" fmla="*/ 54361 h 13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650" h="134172">
                  <a:moveTo>
                    <a:pt x="11181" y="54361"/>
                  </a:moveTo>
                  <a:cubicBezTo>
                    <a:pt x="7901" y="54361"/>
                    <a:pt x="5218" y="54361"/>
                    <a:pt x="2236" y="54361"/>
                  </a:cubicBezTo>
                  <a:cubicBezTo>
                    <a:pt x="2236" y="48994"/>
                    <a:pt x="2236" y="43925"/>
                    <a:pt x="2236" y="38856"/>
                  </a:cubicBezTo>
                  <a:cubicBezTo>
                    <a:pt x="4920" y="38856"/>
                    <a:pt x="7603" y="38558"/>
                    <a:pt x="10883" y="38260"/>
                  </a:cubicBezTo>
                  <a:cubicBezTo>
                    <a:pt x="10883" y="26035"/>
                    <a:pt x="15355" y="15898"/>
                    <a:pt x="25195" y="8444"/>
                  </a:cubicBezTo>
                  <a:cubicBezTo>
                    <a:pt x="34139" y="1884"/>
                    <a:pt x="44575" y="1884"/>
                    <a:pt x="55309" y="2480"/>
                  </a:cubicBezTo>
                  <a:cubicBezTo>
                    <a:pt x="55309" y="7549"/>
                    <a:pt x="55309" y="12618"/>
                    <a:pt x="55309" y="17985"/>
                  </a:cubicBezTo>
                  <a:cubicBezTo>
                    <a:pt x="51433" y="17985"/>
                    <a:pt x="47855" y="17985"/>
                    <a:pt x="44277" y="17985"/>
                  </a:cubicBezTo>
                  <a:cubicBezTo>
                    <a:pt x="33245" y="18581"/>
                    <a:pt x="25791" y="27526"/>
                    <a:pt x="27282" y="38260"/>
                  </a:cubicBezTo>
                  <a:cubicBezTo>
                    <a:pt x="33841" y="38260"/>
                    <a:pt x="40699" y="38260"/>
                    <a:pt x="47855" y="38260"/>
                  </a:cubicBezTo>
                  <a:cubicBezTo>
                    <a:pt x="47855" y="43627"/>
                    <a:pt x="47855" y="48397"/>
                    <a:pt x="47855" y="54062"/>
                  </a:cubicBezTo>
                  <a:cubicBezTo>
                    <a:pt x="40997" y="54062"/>
                    <a:pt x="34139" y="54062"/>
                    <a:pt x="26984" y="54062"/>
                  </a:cubicBezTo>
                  <a:cubicBezTo>
                    <a:pt x="26984" y="81195"/>
                    <a:pt x="26984" y="107731"/>
                    <a:pt x="26984" y="134566"/>
                  </a:cubicBezTo>
                  <a:cubicBezTo>
                    <a:pt x="21617" y="134566"/>
                    <a:pt x="16548" y="134566"/>
                    <a:pt x="11181" y="134566"/>
                  </a:cubicBezTo>
                  <a:cubicBezTo>
                    <a:pt x="11181" y="108030"/>
                    <a:pt x="11181" y="81493"/>
                    <a:pt x="11181" y="54361"/>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3F3B40B-7035-4ED3-877A-40AEFDCBF52A}"/>
                </a:ext>
              </a:extLst>
            </p:cNvPr>
            <p:cNvSpPr/>
            <p:nvPr/>
          </p:nvSpPr>
          <p:spPr>
            <a:xfrm>
              <a:off x="512555" y="1585377"/>
              <a:ext cx="17890" cy="134173"/>
            </a:xfrm>
            <a:custGeom>
              <a:avLst/>
              <a:gdLst>
                <a:gd name="connsiteX0" fmla="*/ 17442 w 17889"/>
                <a:gd name="connsiteY0" fmla="*/ 134322 h 134172"/>
                <a:gd name="connsiteX1" fmla="*/ 2236 w 17889"/>
                <a:gd name="connsiteY1" fmla="*/ 134322 h 134172"/>
                <a:gd name="connsiteX2" fmla="*/ 2236 w 17889"/>
                <a:gd name="connsiteY2" fmla="*/ 2236 h 134172"/>
                <a:gd name="connsiteX3" fmla="*/ 17442 w 17889"/>
                <a:gd name="connsiteY3" fmla="*/ 2236 h 134172"/>
                <a:gd name="connsiteX4" fmla="*/ 17442 w 17889"/>
                <a:gd name="connsiteY4" fmla="*/ 134322 h 1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 h="134172">
                  <a:moveTo>
                    <a:pt x="17442" y="134322"/>
                  </a:moveTo>
                  <a:cubicBezTo>
                    <a:pt x="12374" y="134322"/>
                    <a:pt x="7603" y="134322"/>
                    <a:pt x="2236" y="134322"/>
                  </a:cubicBezTo>
                  <a:cubicBezTo>
                    <a:pt x="2236" y="90194"/>
                    <a:pt x="2236" y="46364"/>
                    <a:pt x="2236" y="2236"/>
                  </a:cubicBezTo>
                  <a:cubicBezTo>
                    <a:pt x="7007" y="2236"/>
                    <a:pt x="12075" y="2236"/>
                    <a:pt x="17442" y="2236"/>
                  </a:cubicBezTo>
                  <a:cubicBezTo>
                    <a:pt x="17442" y="46066"/>
                    <a:pt x="17442" y="90194"/>
                    <a:pt x="17442" y="134322"/>
                  </a:cubicBez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030008F-E8CB-43FF-B471-A88E12BD6D29}"/>
                </a:ext>
              </a:extLst>
            </p:cNvPr>
            <p:cNvSpPr/>
            <p:nvPr/>
          </p:nvSpPr>
          <p:spPr>
            <a:xfrm>
              <a:off x="105267" y="1415010"/>
              <a:ext cx="396554" cy="324996"/>
            </a:xfrm>
            <a:custGeom>
              <a:avLst/>
              <a:gdLst>
                <a:gd name="connsiteX0" fmla="*/ 394020 w 396554"/>
                <a:gd name="connsiteY0" fmla="*/ 139507 h 324995"/>
                <a:gd name="connsiteX1" fmla="*/ 386864 w 396554"/>
                <a:gd name="connsiteY1" fmla="*/ 139507 h 324995"/>
                <a:gd name="connsiteX2" fmla="*/ 327232 w 396554"/>
                <a:gd name="connsiteY2" fmla="*/ 160081 h 324995"/>
                <a:gd name="connsiteX3" fmla="*/ 171294 w 396554"/>
                <a:gd name="connsiteY3" fmla="*/ 310056 h 324995"/>
                <a:gd name="connsiteX4" fmla="*/ 2236 w 396554"/>
                <a:gd name="connsiteY4" fmla="*/ 311845 h 324995"/>
                <a:gd name="connsiteX5" fmla="*/ 96455 w 396554"/>
                <a:gd name="connsiteY5" fmla="*/ 242373 h 324995"/>
                <a:gd name="connsiteX6" fmla="*/ 31456 w 396554"/>
                <a:gd name="connsiteY6" fmla="*/ 112673 h 324995"/>
                <a:gd name="connsiteX7" fmla="*/ 9094 w 396554"/>
                <a:gd name="connsiteY7" fmla="*/ 12491 h 324995"/>
                <a:gd name="connsiteX8" fmla="*/ 211247 w 396554"/>
                <a:gd name="connsiteY8" fmla="*/ 108797 h 324995"/>
                <a:gd name="connsiteX9" fmla="*/ 343333 w 396554"/>
                <a:gd name="connsiteY9" fmla="*/ 92398 h 324995"/>
                <a:gd name="connsiteX10" fmla="*/ 368676 w 396554"/>
                <a:gd name="connsiteY10" fmla="*/ 107902 h 324995"/>
                <a:gd name="connsiteX11" fmla="*/ 377323 w 396554"/>
                <a:gd name="connsiteY11" fmla="*/ 122512 h 324995"/>
                <a:gd name="connsiteX12" fmla="*/ 388951 w 396554"/>
                <a:gd name="connsiteY12" fmla="*/ 130563 h 324995"/>
                <a:gd name="connsiteX13" fmla="*/ 394020 w 396554"/>
                <a:gd name="connsiteY13" fmla="*/ 139507 h 324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6554" h="324995">
                  <a:moveTo>
                    <a:pt x="394020" y="139507"/>
                  </a:moveTo>
                  <a:cubicBezTo>
                    <a:pt x="391933" y="139507"/>
                    <a:pt x="388653" y="139507"/>
                    <a:pt x="386864" y="139507"/>
                  </a:cubicBezTo>
                  <a:cubicBezTo>
                    <a:pt x="374043" y="139209"/>
                    <a:pt x="349594" y="140700"/>
                    <a:pt x="327232" y="160081"/>
                  </a:cubicBezTo>
                  <a:cubicBezTo>
                    <a:pt x="274159" y="205997"/>
                    <a:pt x="262233" y="273680"/>
                    <a:pt x="171294" y="310056"/>
                  </a:cubicBezTo>
                  <a:cubicBezTo>
                    <a:pt x="95561" y="340468"/>
                    <a:pt x="2236" y="311845"/>
                    <a:pt x="2236" y="311845"/>
                  </a:cubicBezTo>
                  <a:cubicBezTo>
                    <a:pt x="2236" y="311845"/>
                    <a:pt x="85423" y="306180"/>
                    <a:pt x="96455" y="242373"/>
                  </a:cubicBezTo>
                  <a:cubicBezTo>
                    <a:pt x="105102" y="192878"/>
                    <a:pt x="60079" y="157397"/>
                    <a:pt x="31456" y="112673"/>
                  </a:cubicBezTo>
                  <a:cubicBezTo>
                    <a:pt x="2833" y="67054"/>
                    <a:pt x="-4621" y="28890"/>
                    <a:pt x="9094" y="12491"/>
                  </a:cubicBezTo>
                  <a:cubicBezTo>
                    <a:pt x="48749" y="-34022"/>
                    <a:pt x="157280" y="91802"/>
                    <a:pt x="211247" y="108797"/>
                  </a:cubicBezTo>
                  <a:cubicBezTo>
                    <a:pt x="264022" y="125494"/>
                    <a:pt x="299503" y="86733"/>
                    <a:pt x="343333" y="92398"/>
                  </a:cubicBezTo>
                  <a:cubicBezTo>
                    <a:pt x="357346" y="94187"/>
                    <a:pt x="364204" y="100150"/>
                    <a:pt x="368676" y="107902"/>
                  </a:cubicBezTo>
                  <a:cubicBezTo>
                    <a:pt x="370167" y="110586"/>
                    <a:pt x="374043" y="119232"/>
                    <a:pt x="377323" y="122512"/>
                  </a:cubicBezTo>
                  <a:cubicBezTo>
                    <a:pt x="380603" y="125792"/>
                    <a:pt x="385075" y="128177"/>
                    <a:pt x="388951" y="130563"/>
                  </a:cubicBezTo>
                  <a:cubicBezTo>
                    <a:pt x="394020" y="133544"/>
                    <a:pt x="399089" y="139507"/>
                    <a:pt x="394020" y="139507"/>
                  </a:cubicBezTo>
                  <a:close/>
                </a:path>
              </a:pathLst>
            </a:custGeom>
            <a:solidFill>
              <a:srgbClr val="2A59A2"/>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3C59BB8-7978-4A75-BCCC-AA25661DD0FE}"/>
                </a:ext>
              </a:extLst>
            </p:cNvPr>
            <p:cNvSpPr/>
            <p:nvPr/>
          </p:nvSpPr>
          <p:spPr>
            <a:xfrm>
              <a:off x="105562" y="1415292"/>
              <a:ext cx="226602" cy="190823"/>
            </a:xfrm>
            <a:custGeom>
              <a:avLst/>
              <a:gdLst>
                <a:gd name="connsiteX0" fmla="*/ 144164 w 226602"/>
                <a:gd name="connsiteY0" fmla="*/ 66474 h 190823"/>
                <a:gd name="connsiteX1" fmla="*/ 104509 w 226602"/>
                <a:gd name="connsiteY1" fmla="*/ 36658 h 190823"/>
                <a:gd name="connsiteX2" fmla="*/ 104509 w 226602"/>
                <a:gd name="connsiteY2" fmla="*/ 36658 h 190823"/>
                <a:gd name="connsiteX3" fmla="*/ 95564 w 226602"/>
                <a:gd name="connsiteY3" fmla="*/ 30396 h 190823"/>
                <a:gd name="connsiteX4" fmla="*/ 95564 w 226602"/>
                <a:gd name="connsiteY4" fmla="*/ 30396 h 190823"/>
                <a:gd name="connsiteX5" fmla="*/ 9097 w 226602"/>
                <a:gd name="connsiteY5" fmla="*/ 12506 h 190823"/>
                <a:gd name="connsiteX6" fmla="*/ 31459 w 226602"/>
                <a:gd name="connsiteY6" fmla="*/ 112390 h 190823"/>
                <a:gd name="connsiteX7" fmla="*/ 32354 w 226602"/>
                <a:gd name="connsiteY7" fmla="*/ 113881 h 190823"/>
                <a:gd name="connsiteX8" fmla="*/ 194553 w 226602"/>
                <a:gd name="connsiteY8" fmla="*/ 189316 h 190823"/>
                <a:gd name="connsiteX9" fmla="*/ 224966 w 226602"/>
                <a:gd name="connsiteY9" fmla="*/ 153537 h 190823"/>
                <a:gd name="connsiteX10" fmla="*/ 144164 w 226602"/>
                <a:gd name="connsiteY10" fmla="*/ 66474 h 19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602" h="190823">
                  <a:moveTo>
                    <a:pt x="144164" y="66474"/>
                  </a:moveTo>
                  <a:cubicBezTo>
                    <a:pt x="131045" y="56634"/>
                    <a:pt x="117628" y="46199"/>
                    <a:pt x="104509" y="36658"/>
                  </a:cubicBezTo>
                  <a:lnTo>
                    <a:pt x="104509" y="36658"/>
                  </a:lnTo>
                  <a:cubicBezTo>
                    <a:pt x="101527" y="34570"/>
                    <a:pt x="98545" y="32483"/>
                    <a:pt x="95564" y="30396"/>
                  </a:cubicBezTo>
                  <a:lnTo>
                    <a:pt x="95564" y="30396"/>
                  </a:lnTo>
                  <a:cubicBezTo>
                    <a:pt x="60083" y="6245"/>
                    <a:pt x="27285" y="-8961"/>
                    <a:pt x="9097" y="12506"/>
                  </a:cubicBezTo>
                  <a:cubicBezTo>
                    <a:pt x="-4917" y="28607"/>
                    <a:pt x="2537" y="66772"/>
                    <a:pt x="31459" y="112390"/>
                  </a:cubicBezTo>
                  <a:cubicBezTo>
                    <a:pt x="31757" y="112987"/>
                    <a:pt x="32055" y="113285"/>
                    <a:pt x="32354" y="113881"/>
                  </a:cubicBezTo>
                  <a:cubicBezTo>
                    <a:pt x="47262" y="137138"/>
                    <a:pt x="91091" y="191701"/>
                    <a:pt x="194553" y="189316"/>
                  </a:cubicBezTo>
                  <a:cubicBezTo>
                    <a:pt x="201411" y="182160"/>
                    <a:pt x="211847" y="168445"/>
                    <a:pt x="224966" y="153537"/>
                  </a:cubicBezTo>
                  <a:cubicBezTo>
                    <a:pt x="203200" y="118652"/>
                    <a:pt x="170700" y="87941"/>
                    <a:pt x="144164" y="66474"/>
                  </a:cubicBez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DDC2B8A-7842-4E8C-9357-0AEC2E32AD81}"/>
                </a:ext>
              </a:extLst>
            </p:cNvPr>
            <p:cNvSpPr/>
            <p:nvPr/>
          </p:nvSpPr>
          <p:spPr>
            <a:xfrm>
              <a:off x="105267" y="1598496"/>
              <a:ext cx="250455" cy="140136"/>
            </a:xfrm>
            <a:custGeom>
              <a:avLst/>
              <a:gdLst>
                <a:gd name="connsiteX0" fmla="*/ 248815 w 250455"/>
                <a:gd name="connsiteY0" fmla="*/ 47855 h 140135"/>
                <a:gd name="connsiteX1" fmla="*/ 241063 w 250455"/>
                <a:gd name="connsiteY1" fmla="*/ 2236 h 140135"/>
                <a:gd name="connsiteX2" fmla="*/ 194848 w 250455"/>
                <a:gd name="connsiteY2" fmla="*/ 6112 h 140135"/>
                <a:gd name="connsiteX3" fmla="*/ 105400 w 250455"/>
                <a:gd name="connsiteY3" fmla="*/ 87808 h 140135"/>
                <a:gd name="connsiteX4" fmla="*/ 2236 w 250455"/>
                <a:gd name="connsiteY4" fmla="*/ 128358 h 140135"/>
                <a:gd name="connsiteX5" fmla="*/ 171294 w 250455"/>
                <a:gd name="connsiteY5" fmla="*/ 126868 h 140135"/>
                <a:gd name="connsiteX6" fmla="*/ 234802 w 250455"/>
                <a:gd name="connsiteY6" fmla="*/ 86914 h 140135"/>
                <a:gd name="connsiteX7" fmla="*/ 248815 w 250455"/>
                <a:gd name="connsiteY7" fmla="*/ 47855 h 140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455" h="140135">
                  <a:moveTo>
                    <a:pt x="248815" y="47855"/>
                  </a:moveTo>
                  <a:cubicBezTo>
                    <a:pt x="249114" y="32350"/>
                    <a:pt x="246430" y="17144"/>
                    <a:pt x="241063" y="2236"/>
                  </a:cubicBezTo>
                  <a:cubicBezTo>
                    <a:pt x="227348" y="4323"/>
                    <a:pt x="212142" y="5814"/>
                    <a:pt x="194848" y="6112"/>
                  </a:cubicBezTo>
                  <a:cubicBezTo>
                    <a:pt x="182326" y="19530"/>
                    <a:pt x="153404" y="55607"/>
                    <a:pt x="105400" y="87808"/>
                  </a:cubicBezTo>
                  <a:cubicBezTo>
                    <a:pt x="41295" y="131042"/>
                    <a:pt x="2236" y="128358"/>
                    <a:pt x="2236" y="128358"/>
                  </a:cubicBezTo>
                  <a:cubicBezTo>
                    <a:pt x="2236" y="128358"/>
                    <a:pt x="95561" y="157280"/>
                    <a:pt x="171294" y="126868"/>
                  </a:cubicBezTo>
                  <a:cubicBezTo>
                    <a:pt x="198426" y="115836"/>
                    <a:pt x="218701" y="102120"/>
                    <a:pt x="234802" y="86914"/>
                  </a:cubicBezTo>
                  <a:cubicBezTo>
                    <a:pt x="237485" y="84529"/>
                    <a:pt x="248219" y="71111"/>
                    <a:pt x="248815" y="47855"/>
                  </a:cubicBez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12231B4-BEDF-4BB6-9B5C-AB13F902E8C3}"/>
                </a:ext>
              </a:extLst>
            </p:cNvPr>
            <p:cNvSpPr/>
            <p:nvPr/>
          </p:nvSpPr>
          <p:spPr>
            <a:xfrm>
              <a:off x="297879" y="1566593"/>
              <a:ext cx="50687" cy="38761"/>
            </a:xfrm>
            <a:custGeom>
              <a:avLst/>
              <a:gdLst>
                <a:gd name="connsiteX0" fmla="*/ 32649 w 50687"/>
                <a:gd name="connsiteY0" fmla="*/ 2236 h 38760"/>
                <a:gd name="connsiteX1" fmla="*/ 2236 w 50687"/>
                <a:gd name="connsiteY1" fmla="*/ 38016 h 38760"/>
                <a:gd name="connsiteX2" fmla="*/ 48451 w 50687"/>
                <a:gd name="connsiteY2" fmla="*/ 34139 h 38760"/>
                <a:gd name="connsiteX3" fmla="*/ 43084 w 50687"/>
                <a:gd name="connsiteY3" fmla="*/ 21020 h 38760"/>
                <a:gd name="connsiteX4" fmla="*/ 32649 w 50687"/>
                <a:gd name="connsiteY4" fmla="*/ 2236 h 38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87" h="38760">
                  <a:moveTo>
                    <a:pt x="32649" y="2236"/>
                  </a:moveTo>
                  <a:cubicBezTo>
                    <a:pt x="19231" y="17144"/>
                    <a:pt x="8796" y="30860"/>
                    <a:pt x="2236" y="38016"/>
                  </a:cubicBezTo>
                  <a:cubicBezTo>
                    <a:pt x="19530" y="37717"/>
                    <a:pt x="35034" y="36227"/>
                    <a:pt x="48451" y="34139"/>
                  </a:cubicBezTo>
                  <a:cubicBezTo>
                    <a:pt x="46960" y="29667"/>
                    <a:pt x="44873" y="25493"/>
                    <a:pt x="43084" y="21020"/>
                  </a:cubicBezTo>
                  <a:cubicBezTo>
                    <a:pt x="39805" y="14759"/>
                    <a:pt x="36525" y="8498"/>
                    <a:pt x="32649" y="2236"/>
                  </a:cubicBezTo>
                  <a:close/>
                </a:path>
              </a:pathLst>
            </a:custGeom>
            <a:solidFill>
              <a:srgbClr val="000000"/>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C654B1A-4AA4-4F24-A050-67FA255629AD}"/>
                </a:ext>
              </a:extLst>
            </p:cNvPr>
            <p:cNvSpPr/>
            <p:nvPr/>
          </p:nvSpPr>
          <p:spPr>
            <a:xfrm>
              <a:off x="247490" y="1479530"/>
              <a:ext cx="161007" cy="89448"/>
            </a:xfrm>
            <a:custGeom>
              <a:avLst/>
              <a:gdLst>
                <a:gd name="connsiteX0" fmla="*/ 160560 w 161007"/>
                <a:gd name="connsiteY0" fmla="*/ 32947 h 89448"/>
                <a:gd name="connsiteX1" fmla="*/ 68726 w 161007"/>
                <a:gd name="connsiteY1" fmla="*/ 44277 h 89448"/>
                <a:gd name="connsiteX2" fmla="*/ 2236 w 161007"/>
                <a:gd name="connsiteY2" fmla="*/ 2236 h 89448"/>
                <a:gd name="connsiteX3" fmla="*/ 83038 w 161007"/>
                <a:gd name="connsiteY3" fmla="*/ 89299 h 89448"/>
                <a:gd name="connsiteX4" fmla="*/ 160560 w 161007"/>
                <a:gd name="connsiteY4" fmla="*/ 32947 h 89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07" h="89448">
                  <a:moveTo>
                    <a:pt x="160560" y="32947"/>
                  </a:moveTo>
                  <a:cubicBezTo>
                    <a:pt x="132533" y="41295"/>
                    <a:pt x="104804" y="55607"/>
                    <a:pt x="68726" y="44277"/>
                  </a:cubicBezTo>
                  <a:cubicBezTo>
                    <a:pt x="50836" y="38612"/>
                    <a:pt x="27282" y="21319"/>
                    <a:pt x="2236" y="2236"/>
                  </a:cubicBezTo>
                  <a:cubicBezTo>
                    <a:pt x="28773" y="23704"/>
                    <a:pt x="61272" y="54414"/>
                    <a:pt x="83038" y="89299"/>
                  </a:cubicBezTo>
                  <a:cubicBezTo>
                    <a:pt x="102717" y="67235"/>
                    <a:pt x="129253" y="42786"/>
                    <a:pt x="160560" y="32947"/>
                  </a:cubicBezTo>
                  <a:close/>
                </a:path>
              </a:pathLst>
            </a:custGeom>
            <a:solidFill>
              <a:srgbClr val="0000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E761307-929D-440C-9756-F6159D6DEA2F}"/>
                </a:ext>
              </a:extLst>
            </p:cNvPr>
            <p:cNvSpPr/>
            <p:nvPr/>
          </p:nvSpPr>
          <p:spPr>
            <a:xfrm>
              <a:off x="337832" y="1559139"/>
              <a:ext cx="116283" cy="128209"/>
            </a:xfrm>
            <a:custGeom>
              <a:avLst/>
              <a:gdLst>
                <a:gd name="connsiteX0" fmla="*/ 8498 w 116282"/>
                <a:gd name="connsiteY0" fmla="*/ 41593 h 128209"/>
                <a:gd name="connsiteX1" fmla="*/ 16250 w 116282"/>
                <a:gd name="connsiteY1" fmla="*/ 87212 h 128209"/>
                <a:gd name="connsiteX2" fmla="*/ 2236 w 116282"/>
                <a:gd name="connsiteY2" fmla="*/ 126271 h 128209"/>
                <a:gd name="connsiteX3" fmla="*/ 94666 w 116282"/>
                <a:gd name="connsiteY3" fmla="*/ 15653 h 128209"/>
                <a:gd name="connsiteX4" fmla="*/ 115836 w 116282"/>
                <a:gd name="connsiteY4" fmla="*/ 2236 h 128209"/>
                <a:gd name="connsiteX5" fmla="*/ 115836 w 116282"/>
                <a:gd name="connsiteY5" fmla="*/ 2236 h 128209"/>
                <a:gd name="connsiteX6" fmla="*/ 8498 w 116282"/>
                <a:gd name="connsiteY6" fmla="*/ 41593 h 12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82" h="128209">
                  <a:moveTo>
                    <a:pt x="8498" y="41593"/>
                  </a:moveTo>
                  <a:cubicBezTo>
                    <a:pt x="13864" y="56502"/>
                    <a:pt x="16846" y="71708"/>
                    <a:pt x="16250" y="87212"/>
                  </a:cubicBezTo>
                  <a:cubicBezTo>
                    <a:pt x="15653" y="110469"/>
                    <a:pt x="4920" y="123886"/>
                    <a:pt x="2236" y="126271"/>
                  </a:cubicBezTo>
                  <a:cubicBezTo>
                    <a:pt x="40401" y="90790"/>
                    <a:pt x="57396" y="47855"/>
                    <a:pt x="94666" y="15653"/>
                  </a:cubicBezTo>
                  <a:cubicBezTo>
                    <a:pt x="101524" y="9690"/>
                    <a:pt x="108680" y="5516"/>
                    <a:pt x="115836" y="2236"/>
                  </a:cubicBezTo>
                  <a:lnTo>
                    <a:pt x="115836" y="2236"/>
                  </a:lnTo>
                  <a:cubicBezTo>
                    <a:pt x="91386" y="12672"/>
                    <a:pt x="64850" y="32947"/>
                    <a:pt x="8498" y="41593"/>
                  </a:cubicBezTo>
                  <a:close/>
                </a:path>
              </a:pathLst>
            </a:custGeom>
            <a:solidFill>
              <a:srgbClr val="00000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E3ED097-4E60-492B-B135-396C88BCBC99}"/>
                </a:ext>
              </a:extLst>
            </p:cNvPr>
            <p:cNvSpPr/>
            <p:nvPr/>
          </p:nvSpPr>
          <p:spPr>
            <a:xfrm>
              <a:off x="328589" y="1504605"/>
              <a:ext cx="172933" cy="95412"/>
            </a:xfrm>
            <a:custGeom>
              <a:avLst/>
              <a:gdLst>
                <a:gd name="connsiteX0" fmla="*/ 170697 w 172933"/>
                <a:gd name="connsiteY0" fmla="*/ 49912 h 95411"/>
                <a:gd name="connsiteX1" fmla="*/ 165628 w 172933"/>
                <a:gd name="connsiteY1" fmla="*/ 40967 h 95411"/>
                <a:gd name="connsiteX2" fmla="*/ 154000 w 172933"/>
                <a:gd name="connsiteY2" fmla="*/ 32917 h 95411"/>
                <a:gd name="connsiteX3" fmla="*/ 145354 w 172933"/>
                <a:gd name="connsiteY3" fmla="*/ 18307 h 95411"/>
                <a:gd name="connsiteX4" fmla="*/ 120010 w 172933"/>
                <a:gd name="connsiteY4" fmla="*/ 2803 h 95411"/>
                <a:gd name="connsiteX5" fmla="*/ 79758 w 172933"/>
                <a:gd name="connsiteY5" fmla="*/ 7573 h 95411"/>
                <a:gd name="connsiteX6" fmla="*/ 2236 w 172933"/>
                <a:gd name="connsiteY6" fmla="*/ 63926 h 95411"/>
                <a:gd name="connsiteX7" fmla="*/ 12672 w 172933"/>
                <a:gd name="connsiteY7" fmla="*/ 82710 h 95411"/>
                <a:gd name="connsiteX8" fmla="*/ 18039 w 172933"/>
                <a:gd name="connsiteY8" fmla="*/ 95829 h 95411"/>
                <a:gd name="connsiteX9" fmla="*/ 125377 w 172933"/>
                <a:gd name="connsiteY9" fmla="*/ 56770 h 95411"/>
                <a:gd name="connsiteX10" fmla="*/ 125377 w 172933"/>
                <a:gd name="connsiteY10" fmla="*/ 56770 h 95411"/>
                <a:gd name="connsiteX11" fmla="*/ 163840 w 172933"/>
                <a:gd name="connsiteY11" fmla="*/ 49614 h 95411"/>
                <a:gd name="connsiteX12" fmla="*/ 170697 w 172933"/>
                <a:gd name="connsiteY12" fmla="*/ 49912 h 9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933" h="95411">
                  <a:moveTo>
                    <a:pt x="170697" y="49912"/>
                  </a:moveTo>
                  <a:cubicBezTo>
                    <a:pt x="175766" y="49912"/>
                    <a:pt x="170697" y="43949"/>
                    <a:pt x="165628" y="40967"/>
                  </a:cubicBezTo>
                  <a:cubicBezTo>
                    <a:pt x="161454" y="38582"/>
                    <a:pt x="157280" y="36197"/>
                    <a:pt x="154000" y="32917"/>
                  </a:cubicBezTo>
                  <a:cubicBezTo>
                    <a:pt x="150720" y="29637"/>
                    <a:pt x="146844" y="20990"/>
                    <a:pt x="145354" y="18307"/>
                  </a:cubicBezTo>
                  <a:cubicBezTo>
                    <a:pt x="140881" y="10555"/>
                    <a:pt x="134023" y="4591"/>
                    <a:pt x="120010" y="2803"/>
                  </a:cubicBezTo>
                  <a:cubicBezTo>
                    <a:pt x="105996" y="1014"/>
                    <a:pt x="92877" y="3697"/>
                    <a:pt x="79758" y="7573"/>
                  </a:cubicBezTo>
                  <a:cubicBezTo>
                    <a:pt x="48451" y="17412"/>
                    <a:pt x="21915" y="41862"/>
                    <a:pt x="2236" y="63926"/>
                  </a:cubicBezTo>
                  <a:cubicBezTo>
                    <a:pt x="6112" y="70187"/>
                    <a:pt x="9392" y="76448"/>
                    <a:pt x="12672" y="82710"/>
                  </a:cubicBezTo>
                  <a:cubicBezTo>
                    <a:pt x="14759" y="87182"/>
                    <a:pt x="16548" y="91356"/>
                    <a:pt x="18039" y="95829"/>
                  </a:cubicBezTo>
                  <a:cubicBezTo>
                    <a:pt x="74689" y="87182"/>
                    <a:pt x="100928" y="66907"/>
                    <a:pt x="125377" y="56770"/>
                  </a:cubicBezTo>
                  <a:lnTo>
                    <a:pt x="125377" y="56770"/>
                  </a:lnTo>
                  <a:cubicBezTo>
                    <a:pt x="140881" y="50210"/>
                    <a:pt x="155193" y="49614"/>
                    <a:pt x="163840" y="49614"/>
                  </a:cubicBezTo>
                  <a:cubicBezTo>
                    <a:pt x="165330" y="49912"/>
                    <a:pt x="168610" y="49912"/>
                    <a:pt x="170697" y="49912"/>
                  </a:cubicBezTo>
                  <a:close/>
                </a:path>
              </a:pathLst>
            </a:custGeom>
            <a:solidFill>
              <a:srgbClr val="00000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1BE7D09-C7CE-450A-B32A-635C6E3038F2}"/>
                </a:ext>
              </a:extLst>
            </p:cNvPr>
            <p:cNvSpPr/>
            <p:nvPr/>
          </p:nvSpPr>
          <p:spPr>
            <a:xfrm>
              <a:off x="105267" y="1526937"/>
              <a:ext cx="196786" cy="199768"/>
            </a:xfrm>
            <a:custGeom>
              <a:avLst/>
              <a:gdLst>
                <a:gd name="connsiteX0" fmla="*/ 105102 w 196786"/>
                <a:gd name="connsiteY0" fmla="*/ 159367 h 199767"/>
                <a:gd name="connsiteX1" fmla="*/ 194550 w 196786"/>
                <a:gd name="connsiteY1" fmla="*/ 77671 h 199767"/>
                <a:gd name="connsiteX2" fmla="*/ 32350 w 196786"/>
                <a:gd name="connsiteY2" fmla="*/ 2236 h 199767"/>
                <a:gd name="connsiteX3" fmla="*/ 96455 w 196786"/>
                <a:gd name="connsiteY3" fmla="*/ 130445 h 199767"/>
                <a:gd name="connsiteX4" fmla="*/ 2236 w 196786"/>
                <a:gd name="connsiteY4" fmla="*/ 199917 h 199767"/>
                <a:gd name="connsiteX5" fmla="*/ 105102 w 196786"/>
                <a:gd name="connsiteY5" fmla="*/ 159367 h 19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786" h="199767">
                  <a:moveTo>
                    <a:pt x="105102" y="159367"/>
                  </a:moveTo>
                  <a:cubicBezTo>
                    <a:pt x="153106" y="126868"/>
                    <a:pt x="182027" y="91088"/>
                    <a:pt x="194550" y="77671"/>
                  </a:cubicBezTo>
                  <a:cubicBezTo>
                    <a:pt x="91088" y="80056"/>
                    <a:pt x="47259" y="25493"/>
                    <a:pt x="32350" y="2236"/>
                  </a:cubicBezTo>
                  <a:cubicBezTo>
                    <a:pt x="60974" y="46364"/>
                    <a:pt x="105102" y="81249"/>
                    <a:pt x="96455" y="130445"/>
                  </a:cubicBezTo>
                  <a:cubicBezTo>
                    <a:pt x="85423" y="193954"/>
                    <a:pt x="2236" y="199917"/>
                    <a:pt x="2236" y="199917"/>
                  </a:cubicBezTo>
                  <a:cubicBezTo>
                    <a:pt x="2236" y="199917"/>
                    <a:pt x="41295" y="202600"/>
                    <a:pt x="105102" y="159367"/>
                  </a:cubicBezTo>
                  <a:close/>
                </a:path>
              </a:pathLst>
            </a:custGeom>
            <a:solidFill>
              <a:srgbClr val="00000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84A5522-6E7C-4548-A3F1-C3B7A1A7AE6E}"/>
                </a:ext>
              </a:extLst>
            </p:cNvPr>
            <p:cNvSpPr/>
            <p:nvPr/>
          </p:nvSpPr>
          <p:spPr>
            <a:xfrm>
              <a:off x="435033" y="1520676"/>
              <a:ext cx="20871" cy="20871"/>
            </a:xfrm>
            <a:custGeom>
              <a:avLst/>
              <a:gdLst>
                <a:gd name="connsiteX0" fmla="*/ 18933 w 20871"/>
                <a:gd name="connsiteY0" fmla="*/ 10585 h 20871"/>
                <a:gd name="connsiteX1" fmla="*/ 10585 w 20871"/>
                <a:gd name="connsiteY1" fmla="*/ 18933 h 20871"/>
                <a:gd name="connsiteX2" fmla="*/ 2236 w 20871"/>
                <a:gd name="connsiteY2" fmla="*/ 10585 h 20871"/>
                <a:gd name="connsiteX3" fmla="*/ 10585 w 20871"/>
                <a:gd name="connsiteY3" fmla="*/ 2236 h 20871"/>
                <a:gd name="connsiteX4" fmla="*/ 18933 w 20871"/>
                <a:gd name="connsiteY4" fmla="*/ 10585 h 20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1" h="20871">
                  <a:moveTo>
                    <a:pt x="18933" y="10585"/>
                  </a:moveTo>
                  <a:cubicBezTo>
                    <a:pt x="18933" y="15195"/>
                    <a:pt x="15195" y="18933"/>
                    <a:pt x="10585" y="18933"/>
                  </a:cubicBezTo>
                  <a:cubicBezTo>
                    <a:pt x="5974" y="18933"/>
                    <a:pt x="2236" y="15195"/>
                    <a:pt x="2236" y="10585"/>
                  </a:cubicBezTo>
                  <a:cubicBezTo>
                    <a:pt x="2236" y="5974"/>
                    <a:pt x="5974" y="2236"/>
                    <a:pt x="10585" y="2236"/>
                  </a:cubicBezTo>
                  <a:cubicBezTo>
                    <a:pt x="15195" y="2236"/>
                    <a:pt x="18933" y="5974"/>
                    <a:pt x="18933" y="10585"/>
                  </a:cubicBezTo>
                  <a:close/>
                </a:path>
              </a:pathLst>
            </a:custGeom>
            <a:solidFill>
              <a:srgbClr val="FFFFFF"/>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73897819-B99E-4118-BBDE-D55C5CF0B9A2}"/>
              </a:ext>
            </a:extLst>
          </p:cNvPr>
          <p:cNvGrpSpPr/>
          <p:nvPr/>
        </p:nvGrpSpPr>
        <p:grpSpPr>
          <a:xfrm>
            <a:off x="5794285" y="3007036"/>
            <a:ext cx="851839" cy="206805"/>
            <a:chOff x="9688782" y="640910"/>
            <a:chExt cx="1561277" cy="379038"/>
          </a:xfrm>
        </p:grpSpPr>
        <p:sp>
          <p:nvSpPr>
            <p:cNvPr id="32" name="Freeform: Shape 31">
              <a:extLst>
                <a:ext uri="{FF2B5EF4-FFF2-40B4-BE49-F238E27FC236}">
                  <a16:creationId xmlns:a16="http://schemas.microsoft.com/office/drawing/2014/main" id="{43127F7B-6D95-4E2F-8960-592B3D7101F9}"/>
                </a:ext>
              </a:extLst>
            </p:cNvPr>
            <p:cNvSpPr/>
            <p:nvPr/>
          </p:nvSpPr>
          <p:spPr>
            <a:xfrm>
              <a:off x="10080747" y="719024"/>
              <a:ext cx="231447" cy="244865"/>
            </a:xfrm>
            <a:custGeom>
              <a:avLst/>
              <a:gdLst>
                <a:gd name="connsiteX0" fmla="*/ 232216 w 231447"/>
                <a:gd name="connsiteY0" fmla="*/ 127450 h 244865"/>
                <a:gd name="connsiteX1" fmla="*/ 116157 w 231447"/>
                <a:gd name="connsiteY1" fmla="*/ 245187 h 244865"/>
                <a:gd name="connsiteX2" fmla="*/ 98 w 231447"/>
                <a:gd name="connsiteY2" fmla="*/ 123201 h 244865"/>
                <a:gd name="connsiteX3" fmla="*/ 118729 w 231447"/>
                <a:gd name="connsiteY3" fmla="*/ 98 h 244865"/>
                <a:gd name="connsiteX4" fmla="*/ 201468 w 231447"/>
                <a:gd name="connsiteY4" fmla="*/ 36436 h 244865"/>
                <a:gd name="connsiteX5" fmla="*/ 182237 w 231447"/>
                <a:gd name="connsiteY5" fmla="*/ 60476 h 244865"/>
                <a:gd name="connsiteX6" fmla="*/ 118729 w 231447"/>
                <a:gd name="connsiteY6" fmla="*/ 32747 h 244865"/>
                <a:gd name="connsiteX7" fmla="*/ 31852 w 231447"/>
                <a:gd name="connsiteY7" fmla="*/ 123201 h 244865"/>
                <a:gd name="connsiteX8" fmla="*/ 116157 w 231447"/>
                <a:gd name="connsiteY8" fmla="*/ 212538 h 244865"/>
                <a:gd name="connsiteX9" fmla="*/ 198338 w 231447"/>
                <a:gd name="connsiteY9" fmla="*/ 139749 h 244865"/>
                <a:gd name="connsiteX10" fmla="*/ 102069 w 231447"/>
                <a:gd name="connsiteY10" fmla="*/ 139749 h 244865"/>
                <a:gd name="connsiteX11" fmla="*/ 102069 w 231447"/>
                <a:gd name="connsiteY11" fmla="*/ 110902 h 244865"/>
                <a:gd name="connsiteX12" fmla="*/ 232216 w 231447"/>
                <a:gd name="connsiteY12" fmla="*/ 110902 h 244865"/>
                <a:gd name="connsiteX13" fmla="*/ 232216 w 231447"/>
                <a:gd name="connsiteY13" fmla="*/ 127450 h 244865"/>
                <a:gd name="connsiteX14" fmla="*/ 232216 w 231447"/>
                <a:gd name="connsiteY14" fmla="*/ 127450 h 24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1447" h="244865">
                  <a:moveTo>
                    <a:pt x="232216" y="127450"/>
                  </a:moveTo>
                  <a:cubicBezTo>
                    <a:pt x="229645" y="193754"/>
                    <a:pt x="179106" y="245187"/>
                    <a:pt x="116157" y="245187"/>
                  </a:cubicBezTo>
                  <a:cubicBezTo>
                    <a:pt x="49518" y="245187"/>
                    <a:pt x="98" y="189505"/>
                    <a:pt x="98" y="123201"/>
                  </a:cubicBezTo>
                  <a:cubicBezTo>
                    <a:pt x="98" y="55780"/>
                    <a:pt x="53655" y="98"/>
                    <a:pt x="118729" y="98"/>
                  </a:cubicBezTo>
                  <a:cubicBezTo>
                    <a:pt x="148358" y="98"/>
                    <a:pt x="176982" y="12956"/>
                    <a:pt x="201468" y="36436"/>
                  </a:cubicBezTo>
                  <a:lnTo>
                    <a:pt x="182237" y="60476"/>
                  </a:lnTo>
                  <a:cubicBezTo>
                    <a:pt x="163453" y="43928"/>
                    <a:pt x="141091" y="32747"/>
                    <a:pt x="118729" y="32747"/>
                  </a:cubicBezTo>
                  <a:cubicBezTo>
                    <a:pt x="70874" y="32747"/>
                    <a:pt x="31852" y="73446"/>
                    <a:pt x="31852" y="123201"/>
                  </a:cubicBezTo>
                  <a:cubicBezTo>
                    <a:pt x="31852" y="173516"/>
                    <a:pt x="68749" y="212538"/>
                    <a:pt x="116157" y="212538"/>
                  </a:cubicBezTo>
                  <a:cubicBezTo>
                    <a:pt x="158869" y="212538"/>
                    <a:pt x="192188" y="180449"/>
                    <a:pt x="198338" y="139749"/>
                  </a:cubicBezTo>
                  <a:lnTo>
                    <a:pt x="102069" y="139749"/>
                  </a:lnTo>
                  <a:lnTo>
                    <a:pt x="102069" y="110902"/>
                  </a:lnTo>
                  <a:lnTo>
                    <a:pt x="232216" y="110902"/>
                  </a:lnTo>
                  <a:lnTo>
                    <a:pt x="232216" y="127450"/>
                  </a:lnTo>
                  <a:lnTo>
                    <a:pt x="232216" y="127450"/>
                  </a:lnTo>
                  <a:close/>
                </a:path>
              </a:pathLst>
            </a:custGeom>
            <a:solidFill>
              <a:srgbClr val="000000"/>
            </a:solidFill>
            <a:ln w="1112"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90385A6-1B0B-43AB-A939-EFCD315C97BF}"/>
                </a:ext>
              </a:extLst>
            </p:cNvPr>
            <p:cNvSpPr/>
            <p:nvPr/>
          </p:nvSpPr>
          <p:spPr>
            <a:xfrm>
              <a:off x="10342831" y="796397"/>
              <a:ext cx="98393" cy="163244"/>
            </a:xfrm>
            <a:custGeom>
              <a:avLst/>
              <a:gdLst>
                <a:gd name="connsiteX0" fmla="*/ 85856 w 98393"/>
                <a:gd name="connsiteY0" fmla="*/ 31293 h 163243"/>
                <a:gd name="connsiteX1" fmla="*/ 67967 w 98393"/>
                <a:gd name="connsiteY1" fmla="*/ 31293 h 163243"/>
                <a:gd name="connsiteX2" fmla="*/ 32187 w 98393"/>
                <a:gd name="connsiteY2" fmla="*/ 65172 h 163243"/>
                <a:gd name="connsiteX3" fmla="*/ 32187 w 98393"/>
                <a:gd name="connsiteY3" fmla="*/ 163453 h 163243"/>
                <a:gd name="connsiteX4" fmla="*/ 98 w 98393"/>
                <a:gd name="connsiteY4" fmla="*/ 163453 h 163243"/>
                <a:gd name="connsiteX5" fmla="*/ 98 w 98393"/>
                <a:gd name="connsiteY5" fmla="*/ 98 h 163243"/>
                <a:gd name="connsiteX6" fmla="*/ 26373 w 98393"/>
                <a:gd name="connsiteY6" fmla="*/ 98 h 163243"/>
                <a:gd name="connsiteX7" fmla="*/ 26373 w 98393"/>
                <a:gd name="connsiteY7" fmla="*/ 14074 h 163243"/>
                <a:gd name="connsiteX8" fmla="*/ 64277 w 98393"/>
                <a:gd name="connsiteY8" fmla="*/ 98 h 163243"/>
                <a:gd name="connsiteX9" fmla="*/ 98938 w 98393"/>
                <a:gd name="connsiteY9" fmla="*/ 98 h 163243"/>
                <a:gd name="connsiteX10" fmla="*/ 85856 w 98393"/>
                <a:gd name="connsiteY10" fmla="*/ 31293 h 16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393" h="163243">
                  <a:moveTo>
                    <a:pt x="85856" y="31293"/>
                  </a:moveTo>
                  <a:lnTo>
                    <a:pt x="67967" y="31293"/>
                  </a:lnTo>
                  <a:cubicBezTo>
                    <a:pt x="47953" y="31293"/>
                    <a:pt x="32187" y="44151"/>
                    <a:pt x="32187" y="65172"/>
                  </a:cubicBezTo>
                  <a:lnTo>
                    <a:pt x="32187" y="163453"/>
                  </a:lnTo>
                  <a:lnTo>
                    <a:pt x="98" y="163453"/>
                  </a:lnTo>
                  <a:lnTo>
                    <a:pt x="98" y="98"/>
                  </a:lnTo>
                  <a:lnTo>
                    <a:pt x="26373" y="98"/>
                  </a:lnTo>
                  <a:lnTo>
                    <a:pt x="26373" y="14074"/>
                  </a:lnTo>
                  <a:cubicBezTo>
                    <a:pt x="34759" y="5465"/>
                    <a:pt x="48959" y="98"/>
                    <a:pt x="64277" y="98"/>
                  </a:cubicBezTo>
                  <a:lnTo>
                    <a:pt x="98938" y="98"/>
                  </a:lnTo>
                  <a:lnTo>
                    <a:pt x="85856" y="31293"/>
                  </a:lnTo>
                  <a:close/>
                </a:path>
              </a:pathLst>
            </a:custGeom>
            <a:solidFill>
              <a:srgbClr val="000000"/>
            </a:solidFill>
            <a:ln w="1112"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95F674C-A45C-43C7-B290-1E5D19F49B9F}"/>
                </a:ext>
              </a:extLst>
            </p:cNvPr>
            <p:cNvSpPr/>
            <p:nvPr/>
          </p:nvSpPr>
          <p:spPr>
            <a:xfrm>
              <a:off x="10437534" y="796397"/>
              <a:ext cx="167715" cy="167716"/>
            </a:xfrm>
            <a:custGeom>
              <a:avLst/>
              <a:gdLst>
                <a:gd name="connsiteX0" fmla="*/ 135612 w 167715"/>
                <a:gd name="connsiteY0" fmla="*/ 84180 h 167715"/>
                <a:gd name="connsiteX1" fmla="*/ 84403 w 167715"/>
                <a:gd name="connsiteY1" fmla="*/ 33082 h 167715"/>
                <a:gd name="connsiteX2" fmla="*/ 33194 w 167715"/>
                <a:gd name="connsiteY2" fmla="*/ 84180 h 167715"/>
                <a:gd name="connsiteX3" fmla="*/ 84403 w 167715"/>
                <a:gd name="connsiteY3" fmla="*/ 135277 h 167715"/>
                <a:gd name="connsiteX4" fmla="*/ 135612 w 167715"/>
                <a:gd name="connsiteY4" fmla="*/ 84180 h 167715"/>
                <a:gd name="connsiteX5" fmla="*/ 167702 w 167715"/>
                <a:gd name="connsiteY5" fmla="*/ 165578 h 167715"/>
                <a:gd name="connsiteX6" fmla="*/ 139973 w 167715"/>
                <a:gd name="connsiteY6" fmla="*/ 165578 h 167715"/>
                <a:gd name="connsiteX7" fmla="*/ 139973 w 167715"/>
                <a:gd name="connsiteY7" fmla="*/ 144781 h 167715"/>
                <a:gd name="connsiteX8" fmla="*/ 83956 w 167715"/>
                <a:gd name="connsiteY8" fmla="*/ 167702 h 167715"/>
                <a:gd name="connsiteX9" fmla="*/ 98 w 167715"/>
                <a:gd name="connsiteY9" fmla="*/ 83620 h 167715"/>
                <a:gd name="connsiteX10" fmla="*/ 83956 w 167715"/>
                <a:gd name="connsiteY10" fmla="*/ 98 h 167715"/>
                <a:gd name="connsiteX11" fmla="*/ 139525 w 167715"/>
                <a:gd name="connsiteY11" fmla="*/ 23019 h 167715"/>
                <a:gd name="connsiteX12" fmla="*/ 139525 w 167715"/>
                <a:gd name="connsiteY12" fmla="*/ 2781 h 167715"/>
                <a:gd name="connsiteX13" fmla="*/ 167254 w 167715"/>
                <a:gd name="connsiteY13" fmla="*/ 2781 h 167715"/>
                <a:gd name="connsiteX14" fmla="*/ 167254 w 167715"/>
                <a:gd name="connsiteY14" fmla="*/ 165690 h 167715"/>
                <a:gd name="connsiteX15" fmla="*/ 167702 w 167715"/>
                <a:gd name="connsiteY15" fmla="*/ 165690 h 16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7715" h="167715">
                  <a:moveTo>
                    <a:pt x="135612" y="84180"/>
                  </a:moveTo>
                  <a:cubicBezTo>
                    <a:pt x="135612" y="56450"/>
                    <a:pt x="112691" y="33082"/>
                    <a:pt x="84403" y="33082"/>
                  </a:cubicBezTo>
                  <a:cubicBezTo>
                    <a:pt x="56115" y="33082"/>
                    <a:pt x="33194" y="56003"/>
                    <a:pt x="33194" y="84180"/>
                  </a:cubicBezTo>
                  <a:cubicBezTo>
                    <a:pt x="33194" y="112915"/>
                    <a:pt x="56115" y="135277"/>
                    <a:pt x="84403" y="135277"/>
                  </a:cubicBezTo>
                  <a:cubicBezTo>
                    <a:pt x="112691" y="135277"/>
                    <a:pt x="135612" y="112356"/>
                    <a:pt x="135612" y="84180"/>
                  </a:cubicBezTo>
                  <a:close/>
                  <a:moveTo>
                    <a:pt x="167702" y="165578"/>
                  </a:moveTo>
                  <a:lnTo>
                    <a:pt x="139973" y="165578"/>
                  </a:lnTo>
                  <a:lnTo>
                    <a:pt x="139973" y="144781"/>
                  </a:lnTo>
                  <a:cubicBezTo>
                    <a:pt x="125549" y="158645"/>
                    <a:pt x="105759" y="167702"/>
                    <a:pt x="83956" y="167702"/>
                  </a:cubicBezTo>
                  <a:cubicBezTo>
                    <a:pt x="37554" y="167702"/>
                    <a:pt x="98" y="129910"/>
                    <a:pt x="98" y="83620"/>
                  </a:cubicBezTo>
                  <a:cubicBezTo>
                    <a:pt x="98" y="37890"/>
                    <a:pt x="37443" y="98"/>
                    <a:pt x="83956" y="98"/>
                  </a:cubicBezTo>
                  <a:cubicBezTo>
                    <a:pt x="105870" y="98"/>
                    <a:pt x="125102" y="8596"/>
                    <a:pt x="139525" y="23019"/>
                  </a:cubicBezTo>
                  <a:lnTo>
                    <a:pt x="139525" y="2781"/>
                  </a:lnTo>
                  <a:lnTo>
                    <a:pt x="167254" y="2781"/>
                  </a:lnTo>
                  <a:lnTo>
                    <a:pt x="167254" y="165690"/>
                  </a:lnTo>
                  <a:lnTo>
                    <a:pt x="167702" y="165690"/>
                  </a:lnTo>
                  <a:close/>
                </a:path>
              </a:pathLst>
            </a:custGeom>
            <a:solidFill>
              <a:srgbClr val="000000"/>
            </a:solidFill>
            <a:ln w="1112"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100C7F2-D42E-4938-936F-095646AF074F}"/>
                </a:ext>
              </a:extLst>
            </p:cNvPr>
            <p:cNvSpPr/>
            <p:nvPr/>
          </p:nvSpPr>
          <p:spPr>
            <a:xfrm>
              <a:off x="10635215" y="736131"/>
              <a:ext cx="93921" cy="228094"/>
            </a:xfrm>
            <a:custGeom>
              <a:avLst/>
              <a:gdLst>
                <a:gd name="connsiteX0" fmla="*/ 31405 w 93920"/>
                <a:gd name="connsiteY0" fmla="*/ 56227 h 228093"/>
                <a:gd name="connsiteX1" fmla="*/ 31405 w 93920"/>
                <a:gd name="connsiteY1" fmla="*/ 65284 h 228093"/>
                <a:gd name="connsiteX2" fmla="*/ 82055 w 93920"/>
                <a:gd name="connsiteY2" fmla="*/ 65284 h 228093"/>
                <a:gd name="connsiteX3" fmla="*/ 82055 w 93920"/>
                <a:gd name="connsiteY3" fmla="*/ 94131 h 228093"/>
                <a:gd name="connsiteX4" fmla="*/ 31405 w 93920"/>
                <a:gd name="connsiteY4" fmla="*/ 94131 h 228093"/>
                <a:gd name="connsiteX5" fmla="*/ 31405 w 93920"/>
                <a:gd name="connsiteY5" fmla="*/ 228080 h 228093"/>
                <a:gd name="connsiteX6" fmla="*/ 98 w 93920"/>
                <a:gd name="connsiteY6" fmla="*/ 228080 h 228093"/>
                <a:gd name="connsiteX7" fmla="*/ 98 w 93920"/>
                <a:gd name="connsiteY7" fmla="*/ 57233 h 228093"/>
                <a:gd name="connsiteX8" fmla="*/ 56562 w 93920"/>
                <a:gd name="connsiteY8" fmla="*/ 98 h 228093"/>
                <a:gd name="connsiteX9" fmla="*/ 94689 w 93920"/>
                <a:gd name="connsiteY9" fmla="*/ 98 h 228093"/>
                <a:gd name="connsiteX10" fmla="*/ 82167 w 93920"/>
                <a:gd name="connsiteY10" fmla="*/ 30510 h 228093"/>
                <a:gd name="connsiteX11" fmla="*/ 56562 w 93920"/>
                <a:gd name="connsiteY11" fmla="*/ 30510 h 228093"/>
                <a:gd name="connsiteX12" fmla="*/ 31405 w 93920"/>
                <a:gd name="connsiteY12" fmla="*/ 56227 h 228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920" h="228093">
                  <a:moveTo>
                    <a:pt x="31405" y="56227"/>
                  </a:moveTo>
                  <a:lnTo>
                    <a:pt x="31405" y="65284"/>
                  </a:lnTo>
                  <a:lnTo>
                    <a:pt x="82055" y="65284"/>
                  </a:lnTo>
                  <a:lnTo>
                    <a:pt x="82055" y="94131"/>
                  </a:lnTo>
                  <a:lnTo>
                    <a:pt x="31405" y="94131"/>
                  </a:lnTo>
                  <a:lnTo>
                    <a:pt x="31405" y="228080"/>
                  </a:lnTo>
                  <a:lnTo>
                    <a:pt x="98" y="228080"/>
                  </a:lnTo>
                  <a:lnTo>
                    <a:pt x="98" y="57233"/>
                  </a:lnTo>
                  <a:cubicBezTo>
                    <a:pt x="98" y="21454"/>
                    <a:pt x="25143" y="98"/>
                    <a:pt x="56562" y="98"/>
                  </a:cubicBezTo>
                  <a:lnTo>
                    <a:pt x="94689" y="98"/>
                  </a:lnTo>
                  <a:lnTo>
                    <a:pt x="82167" y="30510"/>
                  </a:lnTo>
                  <a:lnTo>
                    <a:pt x="56562" y="30510"/>
                  </a:lnTo>
                  <a:cubicBezTo>
                    <a:pt x="42921" y="30622"/>
                    <a:pt x="31405" y="42362"/>
                    <a:pt x="31405" y="56227"/>
                  </a:cubicBezTo>
                  <a:close/>
                </a:path>
              </a:pathLst>
            </a:custGeom>
            <a:solidFill>
              <a:srgbClr val="000000"/>
            </a:solidFill>
            <a:ln w="111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FA98998-A6AA-4AEF-9374-5166FD6CC11A}"/>
                </a:ext>
              </a:extLst>
            </p:cNvPr>
            <p:cNvSpPr/>
            <p:nvPr/>
          </p:nvSpPr>
          <p:spPr>
            <a:xfrm>
              <a:off x="10721197" y="796397"/>
              <a:ext cx="167715" cy="167716"/>
            </a:xfrm>
            <a:custGeom>
              <a:avLst/>
              <a:gdLst>
                <a:gd name="connsiteX0" fmla="*/ 135724 w 167715"/>
                <a:gd name="connsiteY0" fmla="*/ 84180 h 167715"/>
                <a:gd name="connsiteX1" fmla="*/ 84515 w 167715"/>
                <a:gd name="connsiteY1" fmla="*/ 33082 h 167715"/>
                <a:gd name="connsiteX2" fmla="*/ 33306 w 167715"/>
                <a:gd name="connsiteY2" fmla="*/ 84180 h 167715"/>
                <a:gd name="connsiteX3" fmla="*/ 84515 w 167715"/>
                <a:gd name="connsiteY3" fmla="*/ 135277 h 167715"/>
                <a:gd name="connsiteX4" fmla="*/ 135724 w 167715"/>
                <a:gd name="connsiteY4" fmla="*/ 84180 h 167715"/>
                <a:gd name="connsiteX5" fmla="*/ 167702 w 167715"/>
                <a:gd name="connsiteY5" fmla="*/ 165578 h 167715"/>
                <a:gd name="connsiteX6" fmla="*/ 139973 w 167715"/>
                <a:gd name="connsiteY6" fmla="*/ 165578 h 167715"/>
                <a:gd name="connsiteX7" fmla="*/ 139973 w 167715"/>
                <a:gd name="connsiteY7" fmla="*/ 144781 h 167715"/>
                <a:gd name="connsiteX8" fmla="*/ 83956 w 167715"/>
                <a:gd name="connsiteY8" fmla="*/ 167702 h 167715"/>
                <a:gd name="connsiteX9" fmla="*/ 98 w 167715"/>
                <a:gd name="connsiteY9" fmla="*/ 83620 h 167715"/>
                <a:gd name="connsiteX10" fmla="*/ 83956 w 167715"/>
                <a:gd name="connsiteY10" fmla="*/ 98 h 167715"/>
                <a:gd name="connsiteX11" fmla="*/ 139525 w 167715"/>
                <a:gd name="connsiteY11" fmla="*/ 23019 h 167715"/>
                <a:gd name="connsiteX12" fmla="*/ 139525 w 167715"/>
                <a:gd name="connsiteY12" fmla="*/ 2781 h 167715"/>
                <a:gd name="connsiteX13" fmla="*/ 167254 w 167715"/>
                <a:gd name="connsiteY13" fmla="*/ 2781 h 167715"/>
                <a:gd name="connsiteX14" fmla="*/ 167254 w 167715"/>
                <a:gd name="connsiteY14" fmla="*/ 165690 h 167715"/>
                <a:gd name="connsiteX15" fmla="*/ 167702 w 167715"/>
                <a:gd name="connsiteY15" fmla="*/ 165690 h 16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7715" h="167715">
                  <a:moveTo>
                    <a:pt x="135724" y="84180"/>
                  </a:moveTo>
                  <a:cubicBezTo>
                    <a:pt x="135724" y="56450"/>
                    <a:pt x="112803" y="33082"/>
                    <a:pt x="84515" y="33082"/>
                  </a:cubicBezTo>
                  <a:cubicBezTo>
                    <a:pt x="56227" y="33082"/>
                    <a:pt x="33306" y="56003"/>
                    <a:pt x="33306" y="84180"/>
                  </a:cubicBezTo>
                  <a:cubicBezTo>
                    <a:pt x="33306" y="112915"/>
                    <a:pt x="56227" y="135277"/>
                    <a:pt x="84515" y="135277"/>
                  </a:cubicBezTo>
                  <a:cubicBezTo>
                    <a:pt x="113250" y="135277"/>
                    <a:pt x="135724" y="112356"/>
                    <a:pt x="135724" y="84180"/>
                  </a:cubicBezTo>
                  <a:close/>
                  <a:moveTo>
                    <a:pt x="167702" y="165578"/>
                  </a:moveTo>
                  <a:lnTo>
                    <a:pt x="139973" y="165578"/>
                  </a:lnTo>
                  <a:lnTo>
                    <a:pt x="139973" y="144781"/>
                  </a:lnTo>
                  <a:cubicBezTo>
                    <a:pt x="125549" y="158645"/>
                    <a:pt x="105759" y="167702"/>
                    <a:pt x="83956" y="167702"/>
                  </a:cubicBezTo>
                  <a:cubicBezTo>
                    <a:pt x="37554" y="167702"/>
                    <a:pt x="98" y="129910"/>
                    <a:pt x="98" y="83620"/>
                  </a:cubicBezTo>
                  <a:cubicBezTo>
                    <a:pt x="98" y="37890"/>
                    <a:pt x="37443" y="98"/>
                    <a:pt x="83956" y="98"/>
                  </a:cubicBezTo>
                  <a:cubicBezTo>
                    <a:pt x="105870" y="98"/>
                    <a:pt x="125102" y="8596"/>
                    <a:pt x="139525" y="23019"/>
                  </a:cubicBezTo>
                  <a:lnTo>
                    <a:pt x="139525" y="2781"/>
                  </a:lnTo>
                  <a:lnTo>
                    <a:pt x="167254" y="2781"/>
                  </a:lnTo>
                  <a:lnTo>
                    <a:pt x="167254" y="165690"/>
                  </a:lnTo>
                  <a:lnTo>
                    <a:pt x="167702" y="165690"/>
                  </a:lnTo>
                  <a:close/>
                </a:path>
              </a:pathLst>
            </a:custGeom>
            <a:solidFill>
              <a:srgbClr val="000000"/>
            </a:solidFill>
            <a:ln w="111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39AFF02-AB93-400F-BA45-C0B827806039}"/>
                </a:ext>
              </a:extLst>
            </p:cNvPr>
            <p:cNvSpPr/>
            <p:nvPr/>
          </p:nvSpPr>
          <p:spPr>
            <a:xfrm>
              <a:off x="10923126" y="796397"/>
              <a:ext cx="137527" cy="163244"/>
            </a:xfrm>
            <a:custGeom>
              <a:avLst/>
              <a:gdLst>
                <a:gd name="connsiteX0" fmla="*/ 137736 w 137526"/>
                <a:gd name="connsiteY0" fmla="*/ 68302 h 163243"/>
                <a:gd name="connsiteX1" fmla="*/ 137736 w 137526"/>
                <a:gd name="connsiteY1" fmla="*/ 163453 h 163243"/>
                <a:gd name="connsiteX2" fmla="*/ 105311 w 137526"/>
                <a:gd name="connsiteY2" fmla="*/ 163453 h 163243"/>
                <a:gd name="connsiteX3" fmla="*/ 105311 w 137526"/>
                <a:gd name="connsiteY3" fmla="*/ 68302 h 163243"/>
                <a:gd name="connsiteX4" fmla="*/ 69197 w 137526"/>
                <a:gd name="connsiteY4" fmla="*/ 32299 h 163243"/>
                <a:gd name="connsiteX5" fmla="*/ 32523 w 137526"/>
                <a:gd name="connsiteY5" fmla="*/ 68302 h 163243"/>
                <a:gd name="connsiteX6" fmla="*/ 32523 w 137526"/>
                <a:gd name="connsiteY6" fmla="*/ 163453 h 163243"/>
                <a:gd name="connsiteX7" fmla="*/ 98 w 137526"/>
                <a:gd name="connsiteY7" fmla="*/ 163453 h 163243"/>
                <a:gd name="connsiteX8" fmla="*/ 98 w 137526"/>
                <a:gd name="connsiteY8" fmla="*/ 2781 h 163243"/>
                <a:gd name="connsiteX9" fmla="*/ 27156 w 137526"/>
                <a:gd name="connsiteY9" fmla="*/ 2781 h 163243"/>
                <a:gd name="connsiteX10" fmla="*/ 27156 w 137526"/>
                <a:gd name="connsiteY10" fmla="*/ 16534 h 163243"/>
                <a:gd name="connsiteX11" fmla="*/ 70650 w 137526"/>
                <a:gd name="connsiteY11" fmla="*/ 98 h 163243"/>
                <a:gd name="connsiteX12" fmla="*/ 137736 w 137526"/>
                <a:gd name="connsiteY12" fmla="*/ 68302 h 16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526" h="163243">
                  <a:moveTo>
                    <a:pt x="137736" y="68302"/>
                  </a:moveTo>
                  <a:lnTo>
                    <a:pt x="137736" y="163453"/>
                  </a:lnTo>
                  <a:lnTo>
                    <a:pt x="105311" y="163453"/>
                  </a:lnTo>
                  <a:lnTo>
                    <a:pt x="105311" y="68302"/>
                  </a:lnTo>
                  <a:cubicBezTo>
                    <a:pt x="105311" y="48176"/>
                    <a:pt x="88875" y="32299"/>
                    <a:pt x="69197" y="32299"/>
                  </a:cubicBezTo>
                  <a:cubicBezTo>
                    <a:pt x="48959" y="32299"/>
                    <a:pt x="32523" y="48176"/>
                    <a:pt x="32523" y="68302"/>
                  </a:cubicBezTo>
                  <a:lnTo>
                    <a:pt x="32523" y="163453"/>
                  </a:lnTo>
                  <a:lnTo>
                    <a:pt x="98" y="163453"/>
                  </a:lnTo>
                  <a:lnTo>
                    <a:pt x="98" y="2781"/>
                  </a:lnTo>
                  <a:lnTo>
                    <a:pt x="27156" y="2781"/>
                  </a:lnTo>
                  <a:lnTo>
                    <a:pt x="27156" y="16534"/>
                  </a:lnTo>
                  <a:cubicBezTo>
                    <a:pt x="38784" y="6471"/>
                    <a:pt x="54214" y="98"/>
                    <a:pt x="70650" y="98"/>
                  </a:cubicBezTo>
                  <a:cubicBezTo>
                    <a:pt x="107995" y="98"/>
                    <a:pt x="137736" y="30734"/>
                    <a:pt x="137736" y="68302"/>
                  </a:cubicBezTo>
                  <a:close/>
                </a:path>
              </a:pathLst>
            </a:custGeom>
            <a:solidFill>
              <a:srgbClr val="000000"/>
            </a:solidFill>
            <a:ln w="1112"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EDD4399-AAAC-479D-A276-B41B077F1D3D}"/>
                </a:ext>
              </a:extLst>
            </p:cNvPr>
            <p:cNvSpPr/>
            <p:nvPr/>
          </p:nvSpPr>
          <p:spPr>
            <a:xfrm>
              <a:off x="11082344" y="796397"/>
              <a:ext cx="167715" cy="167716"/>
            </a:xfrm>
            <a:custGeom>
              <a:avLst/>
              <a:gdLst>
                <a:gd name="connsiteX0" fmla="*/ 136171 w 167715"/>
                <a:gd name="connsiteY0" fmla="*/ 84180 h 167715"/>
                <a:gd name="connsiteX1" fmla="*/ 84962 w 167715"/>
                <a:gd name="connsiteY1" fmla="*/ 33082 h 167715"/>
                <a:gd name="connsiteX2" fmla="*/ 33753 w 167715"/>
                <a:gd name="connsiteY2" fmla="*/ 84180 h 167715"/>
                <a:gd name="connsiteX3" fmla="*/ 84962 w 167715"/>
                <a:gd name="connsiteY3" fmla="*/ 135277 h 167715"/>
                <a:gd name="connsiteX4" fmla="*/ 136171 w 167715"/>
                <a:gd name="connsiteY4" fmla="*/ 84180 h 167715"/>
                <a:gd name="connsiteX5" fmla="*/ 167702 w 167715"/>
                <a:gd name="connsiteY5" fmla="*/ 165578 h 167715"/>
                <a:gd name="connsiteX6" fmla="*/ 139973 w 167715"/>
                <a:gd name="connsiteY6" fmla="*/ 165578 h 167715"/>
                <a:gd name="connsiteX7" fmla="*/ 139973 w 167715"/>
                <a:gd name="connsiteY7" fmla="*/ 144781 h 167715"/>
                <a:gd name="connsiteX8" fmla="*/ 83956 w 167715"/>
                <a:gd name="connsiteY8" fmla="*/ 167702 h 167715"/>
                <a:gd name="connsiteX9" fmla="*/ 98 w 167715"/>
                <a:gd name="connsiteY9" fmla="*/ 83620 h 167715"/>
                <a:gd name="connsiteX10" fmla="*/ 83956 w 167715"/>
                <a:gd name="connsiteY10" fmla="*/ 98 h 167715"/>
                <a:gd name="connsiteX11" fmla="*/ 139525 w 167715"/>
                <a:gd name="connsiteY11" fmla="*/ 23019 h 167715"/>
                <a:gd name="connsiteX12" fmla="*/ 139525 w 167715"/>
                <a:gd name="connsiteY12" fmla="*/ 2781 h 167715"/>
                <a:gd name="connsiteX13" fmla="*/ 167254 w 167715"/>
                <a:gd name="connsiteY13" fmla="*/ 2781 h 167715"/>
                <a:gd name="connsiteX14" fmla="*/ 167254 w 167715"/>
                <a:gd name="connsiteY14" fmla="*/ 165690 h 167715"/>
                <a:gd name="connsiteX15" fmla="*/ 167702 w 167715"/>
                <a:gd name="connsiteY15" fmla="*/ 165690 h 16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7715" h="167715">
                  <a:moveTo>
                    <a:pt x="136171" y="84180"/>
                  </a:moveTo>
                  <a:cubicBezTo>
                    <a:pt x="136171" y="56450"/>
                    <a:pt x="113250" y="33082"/>
                    <a:pt x="84962" y="33082"/>
                  </a:cubicBezTo>
                  <a:cubicBezTo>
                    <a:pt x="56674" y="33082"/>
                    <a:pt x="33753" y="56003"/>
                    <a:pt x="33753" y="84180"/>
                  </a:cubicBezTo>
                  <a:cubicBezTo>
                    <a:pt x="33753" y="112915"/>
                    <a:pt x="56674" y="135277"/>
                    <a:pt x="84962" y="135277"/>
                  </a:cubicBezTo>
                  <a:cubicBezTo>
                    <a:pt x="113250" y="135277"/>
                    <a:pt x="136171" y="112356"/>
                    <a:pt x="136171" y="84180"/>
                  </a:cubicBezTo>
                  <a:close/>
                  <a:moveTo>
                    <a:pt x="167702" y="165578"/>
                  </a:moveTo>
                  <a:lnTo>
                    <a:pt x="139973" y="165578"/>
                  </a:lnTo>
                  <a:lnTo>
                    <a:pt x="139973" y="144781"/>
                  </a:lnTo>
                  <a:cubicBezTo>
                    <a:pt x="125549" y="158645"/>
                    <a:pt x="105759" y="167702"/>
                    <a:pt x="83956" y="167702"/>
                  </a:cubicBezTo>
                  <a:cubicBezTo>
                    <a:pt x="37554" y="167702"/>
                    <a:pt x="98" y="129910"/>
                    <a:pt x="98" y="83620"/>
                  </a:cubicBezTo>
                  <a:cubicBezTo>
                    <a:pt x="98" y="37890"/>
                    <a:pt x="37443" y="98"/>
                    <a:pt x="83956" y="98"/>
                  </a:cubicBezTo>
                  <a:cubicBezTo>
                    <a:pt x="105871" y="98"/>
                    <a:pt x="125102" y="8596"/>
                    <a:pt x="139525" y="23019"/>
                  </a:cubicBezTo>
                  <a:lnTo>
                    <a:pt x="139525" y="2781"/>
                  </a:lnTo>
                  <a:lnTo>
                    <a:pt x="167254" y="2781"/>
                  </a:lnTo>
                  <a:lnTo>
                    <a:pt x="167254" y="165690"/>
                  </a:lnTo>
                  <a:lnTo>
                    <a:pt x="167702" y="165690"/>
                  </a:lnTo>
                  <a:close/>
                </a:path>
              </a:pathLst>
            </a:custGeom>
            <a:solidFill>
              <a:srgbClr val="000000"/>
            </a:solidFill>
            <a:ln w="1112"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4F6661BA-A9C4-41FF-839D-FA882363DEBC}"/>
                </a:ext>
              </a:extLst>
            </p:cNvPr>
            <p:cNvSpPr/>
            <p:nvPr/>
          </p:nvSpPr>
          <p:spPr>
            <a:xfrm>
              <a:off x="9688782" y="640910"/>
              <a:ext cx="345494" cy="379038"/>
            </a:xfrm>
            <a:custGeom>
              <a:avLst/>
              <a:gdLst>
                <a:gd name="connsiteX0" fmla="*/ 343649 w 345493"/>
                <a:gd name="connsiteY0" fmla="*/ 168107 h 379038"/>
                <a:gd name="connsiteX1" fmla="*/ 339959 w 345493"/>
                <a:gd name="connsiteY1" fmla="*/ 146192 h 379038"/>
                <a:gd name="connsiteX2" fmla="*/ 330455 w 345493"/>
                <a:gd name="connsiteY2" fmla="*/ 120029 h 379038"/>
                <a:gd name="connsiteX3" fmla="*/ 312566 w 345493"/>
                <a:gd name="connsiteY3" fmla="*/ 92300 h 379038"/>
                <a:gd name="connsiteX4" fmla="*/ 303062 w 345493"/>
                <a:gd name="connsiteY4" fmla="*/ 81566 h 379038"/>
                <a:gd name="connsiteX5" fmla="*/ 296689 w 345493"/>
                <a:gd name="connsiteY5" fmla="*/ 41985 h 379038"/>
                <a:gd name="connsiteX6" fmla="*/ 259232 w 345493"/>
                <a:gd name="connsiteY6" fmla="*/ 51601 h 379038"/>
                <a:gd name="connsiteX7" fmla="*/ 256549 w 345493"/>
                <a:gd name="connsiteY7" fmla="*/ 50483 h 379038"/>
                <a:gd name="connsiteX8" fmla="*/ 246039 w 345493"/>
                <a:gd name="connsiteY8" fmla="*/ 46793 h 379038"/>
                <a:gd name="connsiteX9" fmla="*/ 234969 w 345493"/>
                <a:gd name="connsiteY9" fmla="*/ 43550 h 379038"/>
                <a:gd name="connsiteX10" fmla="*/ 223341 w 345493"/>
                <a:gd name="connsiteY10" fmla="*/ 41426 h 379038"/>
                <a:gd name="connsiteX11" fmla="*/ 221217 w 345493"/>
                <a:gd name="connsiteY11" fmla="*/ 40867 h 379038"/>
                <a:gd name="connsiteX12" fmla="*/ 187562 w 345493"/>
                <a:gd name="connsiteY12" fmla="*/ 839 h 379038"/>
                <a:gd name="connsiteX13" fmla="*/ 154354 w 345493"/>
                <a:gd name="connsiteY13" fmla="*/ 44109 h 379038"/>
                <a:gd name="connsiteX14" fmla="*/ 153795 w 345493"/>
                <a:gd name="connsiteY14" fmla="*/ 45675 h 379038"/>
                <a:gd name="connsiteX15" fmla="*/ 149099 w 345493"/>
                <a:gd name="connsiteY15" fmla="*/ 47240 h 379038"/>
                <a:gd name="connsiteX16" fmla="*/ 142726 w 345493"/>
                <a:gd name="connsiteY16" fmla="*/ 49364 h 379038"/>
                <a:gd name="connsiteX17" fmla="*/ 136353 w 345493"/>
                <a:gd name="connsiteY17" fmla="*/ 52048 h 379038"/>
                <a:gd name="connsiteX18" fmla="*/ 123718 w 345493"/>
                <a:gd name="connsiteY18" fmla="*/ 58421 h 379038"/>
                <a:gd name="connsiteX19" fmla="*/ 112090 w 345493"/>
                <a:gd name="connsiteY19" fmla="*/ 65912 h 379038"/>
                <a:gd name="connsiteX20" fmla="*/ 111084 w 345493"/>
                <a:gd name="connsiteY20" fmla="*/ 65353 h 379038"/>
                <a:gd name="connsiteX21" fmla="*/ 37736 w 345493"/>
                <a:gd name="connsiteY21" fmla="*/ 68708 h 379038"/>
                <a:gd name="connsiteX22" fmla="*/ 56744 w 345493"/>
                <a:gd name="connsiteY22" fmla="*/ 141944 h 379038"/>
                <a:gd name="connsiteX23" fmla="*/ 54060 w 345493"/>
                <a:gd name="connsiteY23" fmla="*/ 149994 h 379038"/>
                <a:gd name="connsiteX24" fmla="*/ 47687 w 345493"/>
                <a:gd name="connsiteY24" fmla="*/ 179400 h 379038"/>
                <a:gd name="connsiteX25" fmla="*/ 47128 w 345493"/>
                <a:gd name="connsiteY25" fmla="*/ 183649 h 379038"/>
                <a:gd name="connsiteX26" fmla="*/ 839 w 345493"/>
                <a:gd name="connsiteY26" fmla="*/ 238101 h 379038"/>
                <a:gd name="connsiteX27" fmla="*/ 65689 w 345493"/>
                <a:gd name="connsiteY27" fmla="*/ 274998 h 379038"/>
                <a:gd name="connsiteX28" fmla="*/ 65689 w 345493"/>
                <a:gd name="connsiteY28" fmla="*/ 274998 h 379038"/>
                <a:gd name="connsiteX29" fmla="*/ 81007 w 345493"/>
                <a:gd name="connsiteY29" fmla="*/ 297920 h 379038"/>
                <a:gd name="connsiteX30" fmla="*/ 88386 w 345493"/>
                <a:gd name="connsiteY30" fmla="*/ 306417 h 379038"/>
                <a:gd name="connsiteX31" fmla="*/ 89951 w 345493"/>
                <a:gd name="connsiteY31" fmla="*/ 364111 h 379038"/>
                <a:gd name="connsiteX32" fmla="*/ 149546 w 345493"/>
                <a:gd name="connsiteY32" fmla="*/ 345439 h 379038"/>
                <a:gd name="connsiteX33" fmla="*/ 159609 w 345493"/>
                <a:gd name="connsiteY33" fmla="*/ 348682 h 379038"/>
                <a:gd name="connsiteX34" fmla="*/ 190693 w 345493"/>
                <a:gd name="connsiteY34" fmla="*/ 353489 h 379038"/>
                <a:gd name="connsiteX35" fmla="*/ 198631 w 345493"/>
                <a:gd name="connsiteY35" fmla="*/ 353489 h 379038"/>
                <a:gd name="connsiteX36" fmla="*/ 199637 w 345493"/>
                <a:gd name="connsiteY36" fmla="*/ 353489 h 379038"/>
                <a:gd name="connsiteX37" fmla="*/ 200644 w 345493"/>
                <a:gd name="connsiteY37" fmla="*/ 353489 h 379038"/>
                <a:gd name="connsiteX38" fmla="*/ 202209 w 345493"/>
                <a:gd name="connsiteY38" fmla="*/ 353489 h 379038"/>
                <a:gd name="connsiteX39" fmla="*/ 203774 w 345493"/>
                <a:gd name="connsiteY39" fmla="*/ 353489 h 379038"/>
                <a:gd name="connsiteX40" fmla="*/ 247045 w 345493"/>
                <a:gd name="connsiteY40" fmla="*/ 379094 h 379038"/>
                <a:gd name="connsiteX41" fmla="*/ 267618 w 345493"/>
                <a:gd name="connsiteY41" fmla="*/ 332581 h 379038"/>
                <a:gd name="connsiteX42" fmla="*/ 267618 w 345493"/>
                <a:gd name="connsiteY42" fmla="*/ 332022 h 379038"/>
                <a:gd name="connsiteX43" fmla="*/ 267618 w 345493"/>
                <a:gd name="connsiteY43" fmla="*/ 331463 h 379038"/>
                <a:gd name="connsiteX44" fmla="*/ 267618 w 345493"/>
                <a:gd name="connsiteY44" fmla="*/ 330345 h 379038"/>
                <a:gd name="connsiteX45" fmla="*/ 279246 w 345493"/>
                <a:gd name="connsiteY45" fmla="*/ 320729 h 379038"/>
                <a:gd name="connsiteX46" fmla="*/ 299819 w 345493"/>
                <a:gd name="connsiteY46" fmla="*/ 296690 h 379038"/>
                <a:gd name="connsiteX47" fmla="*/ 301385 w 345493"/>
                <a:gd name="connsiteY47" fmla="*/ 294006 h 379038"/>
                <a:gd name="connsiteX48" fmla="*/ 339400 w 345493"/>
                <a:gd name="connsiteY48" fmla="*/ 280142 h 379038"/>
                <a:gd name="connsiteX49" fmla="*/ 319833 w 345493"/>
                <a:gd name="connsiteY49" fmla="*/ 243244 h 379038"/>
                <a:gd name="connsiteX50" fmla="*/ 319274 w 345493"/>
                <a:gd name="connsiteY50" fmla="*/ 243244 h 379038"/>
                <a:gd name="connsiteX51" fmla="*/ 319274 w 345493"/>
                <a:gd name="connsiteY51" fmla="*/ 243244 h 379038"/>
                <a:gd name="connsiteX52" fmla="*/ 318715 w 345493"/>
                <a:gd name="connsiteY52" fmla="*/ 242685 h 379038"/>
                <a:gd name="connsiteX53" fmla="*/ 319274 w 345493"/>
                <a:gd name="connsiteY53" fmla="*/ 238436 h 379038"/>
                <a:gd name="connsiteX54" fmla="*/ 319274 w 345493"/>
                <a:gd name="connsiteY54" fmla="*/ 230945 h 379038"/>
                <a:gd name="connsiteX55" fmla="*/ 319274 w 345493"/>
                <a:gd name="connsiteY55" fmla="*/ 228932 h 379038"/>
                <a:gd name="connsiteX56" fmla="*/ 319274 w 345493"/>
                <a:gd name="connsiteY56" fmla="*/ 227814 h 379038"/>
                <a:gd name="connsiteX57" fmla="*/ 319274 w 345493"/>
                <a:gd name="connsiteY57" fmla="*/ 227255 h 379038"/>
                <a:gd name="connsiteX58" fmla="*/ 319274 w 345493"/>
                <a:gd name="connsiteY58" fmla="*/ 226696 h 379038"/>
                <a:gd name="connsiteX59" fmla="*/ 319274 w 345493"/>
                <a:gd name="connsiteY59" fmla="*/ 225131 h 379038"/>
                <a:gd name="connsiteX60" fmla="*/ 319274 w 345493"/>
                <a:gd name="connsiteY60" fmla="*/ 223006 h 379038"/>
                <a:gd name="connsiteX61" fmla="*/ 319274 w 345493"/>
                <a:gd name="connsiteY61" fmla="*/ 220882 h 379038"/>
                <a:gd name="connsiteX62" fmla="*/ 319274 w 345493"/>
                <a:gd name="connsiteY62" fmla="*/ 218758 h 379038"/>
                <a:gd name="connsiteX63" fmla="*/ 319274 w 345493"/>
                <a:gd name="connsiteY63" fmla="*/ 216633 h 379038"/>
                <a:gd name="connsiteX64" fmla="*/ 318715 w 345493"/>
                <a:gd name="connsiteY64" fmla="*/ 214509 h 379038"/>
                <a:gd name="connsiteX65" fmla="*/ 317150 w 345493"/>
                <a:gd name="connsiteY65" fmla="*/ 207017 h 379038"/>
                <a:gd name="connsiteX66" fmla="*/ 305522 w 345493"/>
                <a:gd name="connsiteY66" fmla="*/ 178729 h 379038"/>
                <a:gd name="connsiteX67" fmla="*/ 286514 w 345493"/>
                <a:gd name="connsiteY67" fmla="*/ 155808 h 379038"/>
                <a:gd name="connsiteX68" fmla="*/ 262810 w 345493"/>
                <a:gd name="connsiteY68" fmla="*/ 140266 h 379038"/>
                <a:gd name="connsiteX69" fmla="*/ 236423 w 345493"/>
                <a:gd name="connsiteY69" fmla="*/ 132775 h 379038"/>
                <a:gd name="connsiteX70" fmla="*/ 223788 w 345493"/>
                <a:gd name="connsiteY70" fmla="*/ 133334 h 379038"/>
                <a:gd name="connsiteX71" fmla="*/ 222223 w 345493"/>
                <a:gd name="connsiteY71" fmla="*/ 133334 h 379038"/>
                <a:gd name="connsiteX72" fmla="*/ 221664 w 345493"/>
                <a:gd name="connsiteY72" fmla="*/ 133334 h 379038"/>
                <a:gd name="connsiteX73" fmla="*/ 221105 w 345493"/>
                <a:gd name="connsiteY73" fmla="*/ 133334 h 379038"/>
                <a:gd name="connsiteX74" fmla="*/ 220546 w 345493"/>
                <a:gd name="connsiteY74" fmla="*/ 133334 h 379038"/>
                <a:gd name="connsiteX75" fmla="*/ 218981 w 345493"/>
                <a:gd name="connsiteY75" fmla="*/ 133334 h 379038"/>
                <a:gd name="connsiteX76" fmla="*/ 217415 w 345493"/>
                <a:gd name="connsiteY76" fmla="*/ 133334 h 379038"/>
                <a:gd name="connsiteX77" fmla="*/ 210595 w 345493"/>
                <a:gd name="connsiteY77" fmla="*/ 134452 h 379038"/>
                <a:gd name="connsiteX78" fmla="*/ 186332 w 345493"/>
                <a:gd name="connsiteY78" fmla="*/ 143509 h 379038"/>
                <a:gd name="connsiteX79" fmla="*/ 167324 w 345493"/>
                <a:gd name="connsiteY79" fmla="*/ 159498 h 379038"/>
                <a:gd name="connsiteX80" fmla="*/ 155137 w 345493"/>
                <a:gd name="connsiteY80" fmla="*/ 179847 h 379038"/>
                <a:gd name="connsiteX81" fmla="*/ 150441 w 345493"/>
                <a:gd name="connsiteY81" fmla="*/ 201762 h 379038"/>
                <a:gd name="connsiteX82" fmla="*/ 150441 w 345493"/>
                <a:gd name="connsiteY82" fmla="*/ 207129 h 379038"/>
                <a:gd name="connsiteX83" fmla="*/ 150441 w 345493"/>
                <a:gd name="connsiteY83" fmla="*/ 208247 h 379038"/>
                <a:gd name="connsiteX84" fmla="*/ 150441 w 345493"/>
                <a:gd name="connsiteY84" fmla="*/ 209813 h 379038"/>
                <a:gd name="connsiteX85" fmla="*/ 150441 w 345493"/>
                <a:gd name="connsiteY85" fmla="*/ 212496 h 379038"/>
                <a:gd name="connsiteX86" fmla="*/ 152565 w 345493"/>
                <a:gd name="connsiteY86" fmla="*/ 223230 h 379038"/>
                <a:gd name="connsiteX87" fmla="*/ 161510 w 345493"/>
                <a:gd name="connsiteY87" fmla="*/ 241343 h 379038"/>
                <a:gd name="connsiteX88" fmla="*/ 174704 w 345493"/>
                <a:gd name="connsiteY88" fmla="*/ 254202 h 379038"/>
                <a:gd name="connsiteX89" fmla="*/ 190022 w 345493"/>
                <a:gd name="connsiteY89" fmla="*/ 261693 h 379038"/>
                <a:gd name="connsiteX90" fmla="*/ 205340 w 345493"/>
                <a:gd name="connsiteY90" fmla="*/ 263817 h 379038"/>
                <a:gd name="connsiteX91" fmla="*/ 206905 w 345493"/>
                <a:gd name="connsiteY91" fmla="*/ 263817 h 379038"/>
                <a:gd name="connsiteX92" fmla="*/ 207911 w 345493"/>
                <a:gd name="connsiteY92" fmla="*/ 263817 h 379038"/>
                <a:gd name="connsiteX93" fmla="*/ 208918 w 345493"/>
                <a:gd name="connsiteY93" fmla="*/ 263817 h 379038"/>
                <a:gd name="connsiteX94" fmla="*/ 210483 w 345493"/>
                <a:gd name="connsiteY94" fmla="*/ 263817 h 379038"/>
                <a:gd name="connsiteX95" fmla="*/ 211042 w 345493"/>
                <a:gd name="connsiteY95" fmla="*/ 263817 h 379038"/>
                <a:gd name="connsiteX96" fmla="*/ 211601 w 345493"/>
                <a:gd name="connsiteY96" fmla="*/ 263817 h 379038"/>
                <a:gd name="connsiteX97" fmla="*/ 212607 w 345493"/>
                <a:gd name="connsiteY97" fmla="*/ 263817 h 379038"/>
                <a:gd name="connsiteX98" fmla="*/ 214173 w 345493"/>
                <a:gd name="connsiteY98" fmla="*/ 263258 h 379038"/>
                <a:gd name="connsiteX99" fmla="*/ 215738 w 345493"/>
                <a:gd name="connsiteY99" fmla="*/ 262699 h 379038"/>
                <a:gd name="connsiteX100" fmla="*/ 218869 w 345493"/>
                <a:gd name="connsiteY100" fmla="*/ 261581 h 379038"/>
                <a:gd name="connsiteX101" fmla="*/ 224683 w 345493"/>
                <a:gd name="connsiteY101" fmla="*/ 258898 h 379038"/>
                <a:gd name="connsiteX102" fmla="*/ 229938 w 345493"/>
                <a:gd name="connsiteY102" fmla="*/ 255655 h 379038"/>
                <a:gd name="connsiteX103" fmla="*/ 230944 w 345493"/>
                <a:gd name="connsiteY103" fmla="*/ 254537 h 379038"/>
                <a:gd name="connsiteX104" fmla="*/ 231503 w 345493"/>
                <a:gd name="connsiteY104" fmla="*/ 249170 h 379038"/>
                <a:gd name="connsiteX105" fmla="*/ 226807 w 345493"/>
                <a:gd name="connsiteY105" fmla="*/ 248052 h 379038"/>
                <a:gd name="connsiteX106" fmla="*/ 225801 w 345493"/>
                <a:gd name="connsiteY106" fmla="*/ 248611 h 379038"/>
                <a:gd name="connsiteX107" fmla="*/ 221552 w 345493"/>
                <a:gd name="connsiteY107" fmla="*/ 250176 h 379038"/>
                <a:gd name="connsiteX108" fmla="*/ 216856 w 345493"/>
                <a:gd name="connsiteY108" fmla="*/ 251294 h 379038"/>
                <a:gd name="connsiteX109" fmla="*/ 214173 w 345493"/>
                <a:gd name="connsiteY109" fmla="*/ 251853 h 379038"/>
                <a:gd name="connsiteX110" fmla="*/ 213166 w 345493"/>
                <a:gd name="connsiteY110" fmla="*/ 251853 h 379038"/>
                <a:gd name="connsiteX111" fmla="*/ 212160 w 345493"/>
                <a:gd name="connsiteY111" fmla="*/ 251853 h 379038"/>
                <a:gd name="connsiteX112" fmla="*/ 211154 w 345493"/>
                <a:gd name="connsiteY112" fmla="*/ 251853 h 379038"/>
                <a:gd name="connsiteX113" fmla="*/ 209588 w 345493"/>
                <a:gd name="connsiteY113" fmla="*/ 251853 h 379038"/>
                <a:gd name="connsiteX114" fmla="*/ 209588 w 345493"/>
                <a:gd name="connsiteY114" fmla="*/ 251853 h 379038"/>
                <a:gd name="connsiteX115" fmla="*/ 209029 w 345493"/>
                <a:gd name="connsiteY115" fmla="*/ 251853 h 379038"/>
                <a:gd name="connsiteX116" fmla="*/ 208470 w 345493"/>
                <a:gd name="connsiteY116" fmla="*/ 251853 h 379038"/>
                <a:gd name="connsiteX117" fmla="*/ 206905 w 345493"/>
                <a:gd name="connsiteY117" fmla="*/ 251853 h 379038"/>
                <a:gd name="connsiteX118" fmla="*/ 195836 w 345493"/>
                <a:gd name="connsiteY118" fmla="*/ 248611 h 379038"/>
                <a:gd name="connsiteX119" fmla="*/ 185326 w 345493"/>
                <a:gd name="connsiteY119" fmla="*/ 241679 h 379038"/>
                <a:gd name="connsiteX120" fmla="*/ 177387 w 345493"/>
                <a:gd name="connsiteY120" fmla="*/ 231504 h 379038"/>
                <a:gd name="connsiteX121" fmla="*/ 173138 w 345493"/>
                <a:gd name="connsiteY121" fmla="*/ 218646 h 379038"/>
                <a:gd name="connsiteX122" fmla="*/ 172579 w 345493"/>
                <a:gd name="connsiteY122" fmla="*/ 211713 h 379038"/>
                <a:gd name="connsiteX123" fmla="*/ 172579 w 345493"/>
                <a:gd name="connsiteY123" fmla="*/ 209589 h 379038"/>
                <a:gd name="connsiteX124" fmla="*/ 172579 w 345493"/>
                <a:gd name="connsiteY124" fmla="*/ 209589 h 379038"/>
                <a:gd name="connsiteX125" fmla="*/ 172579 w 345493"/>
                <a:gd name="connsiteY125" fmla="*/ 209030 h 379038"/>
                <a:gd name="connsiteX126" fmla="*/ 172579 w 345493"/>
                <a:gd name="connsiteY126" fmla="*/ 207912 h 379038"/>
                <a:gd name="connsiteX127" fmla="*/ 173138 w 345493"/>
                <a:gd name="connsiteY127" fmla="*/ 204222 h 379038"/>
                <a:gd name="connsiteX128" fmla="*/ 187338 w 345493"/>
                <a:gd name="connsiteY128" fmla="*/ 176940 h 379038"/>
                <a:gd name="connsiteX129" fmla="*/ 193711 w 345493"/>
                <a:gd name="connsiteY129" fmla="*/ 171573 h 379038"/>
                <a:gd name="connsiteX130" fmla="*/ 200532 w 345493"/>
                <a:gd name="connsiteY130" fmla="*/ 167325 h 379038"/>
                <a:gd name="connsiteX131" fmla="*/ 207911 w 345493"/>
                <a:gd name="connsiteY131" fmla="*/ 164641 h 379038"/>
                <a:gd name="connsiteX132" fmla="*/ 215850 w 345493"/>
                <a:gd name="connsiteY132" fmla="*/ 163076 h 379038"/>
                <a:gd name="connsiteX133" fmla="*/ 220099 w 345493"/>
                <a:gd name="connsiteY133" fmla="*/ 163076 h 379038"/>
                <a:gd name="connsiteX134" fmla="*/ 221105 w 345493"/>
                <a:gd name="connsiteY134" fmla="*/ 163076 h 379038"/>
                <a:gd name="connsiteX135" fmla="*/ 222111 w 345493"/>
                <a:gd name="connsiteY135" fmla="*/ 163076 h 379038"/>
                <a:gd name="connsiteX136" fmla="*/ 222670 w 345493"/>
                <a:gd name="connsiteY136" fmla="*/ 163076 h 379038"/>
                <a:gd name="connsiteX137" fmla="*/ 222670 w 345493"/>
                <a:gd name="connsiteY137" fmla="*/ 163076 h 379038"/>
                <a:gd name="connsiteX138" fmla="*/ 223229 w 345493"/>
                <a:gd name="connsiteY138" fmla="*/ 163076 h 379038"/>
                <a:gd name="connsiteX139" fmla="*/ 224236 w 345493"/>
                <a:gd name="connsiteY139" fmla="*/ 163076 h 379038"/>
                <a:gd name="connsiteX140" fmla="*/ 233180 w 345493"/>
                <a:gd name="connsiteY140" fmla="*/ 164194 h 379038"/>
                <a:gd name="connsiteX141" fmla="*/ 250064 w 345493"/>
                <a:gd name="connsiteY141" fmla="*/ 170567 h 379038"/>
                <a:gd name="connsiteX142" fmla="*/ 274886 w 345493"/>
                <a:gd name="connsiteY142" fmla="*/ 196731 h 379038"/>
                <a:gd name="connsiteX143" fmla="*/ 280700 w 345493"/>
                <a:gd name="connsiteY143" fmla="*/ 214397 h 379038"/>
                <a:gd name="connsiteX144" fmla="*/ 281259 w 345493"/>
                <a:gd name="connsiteY144" fmla="*/ 219205 h 379038"/>
                <a:gd name="connsiteX145" fmla="*/ 281259 w 345493"/>
                <a:gd name="connsiteY145" fmla="*/ 220323 h 379038"/>
                <a:gd name="connsiteX146" fmla="*/ 281259 w 345493"/>
                <a:gd name="connsiteY146" fmla="*/ 221441 h 379038"/>
                <a:gd name="connsiteX147" fmla="*/ 281259 w 345493"/>
                <a:gd name="connsiteY147" fmla="*/ 222559 h 379038"/>
                <a:gd name="connsiteX148" fmla="*/ 281259 w 345493"/>
                <a:gd name="connsiteY148" fmla="*/ 223677 h 379038"/>
                <a:gd name="connsiteX149" fmla="*/ 281259 w 345493"/>
                <a:gd name="connsiteY149" fmla="*/ 224795 h 379038"/>
                <a:gd name="connsiteX150" fmla="*/ 281259 w 345493"/>
                <a:gd name="connsiteY150" fmla="*/ 225913 h 379038"/>
                <a:gd name="connsiteX151" fmla="*/ 281259 w 345493"/>
                <a:gd name="connsiteY151" fmla="*/ 228597 h 379038"/>
                <a:gd name="connsiteX152" fmla="*/ 280700 w 345493"/>
                <a:gd name="connsiteY152" fmla="*/ 233964 h 379038"/>
                <a:gd name="connsiteX153" fmla="*/ 280141 w 345493"/>
                <a:gd name="connsiteY153" fmla="*/ 238772 h 379038"/>
                <a:gd name="connsiteX154" fmla="*/ 279134 w 345493"/>
                <a:gd name="connsiteY154" fmla="*/ 243580 h 379038"/>
                <a:gd name="connsiteX155" fmla="*/ 276004 w 345493"/>
                <a:gd name="connsiteY155" fmla="*/ 253195 h 379038"/>
                <a:gd name="connsiteX156" fmla="*/ 266500 w 345493"/>
                <a:gd name="connsiteY156" fmla="*/ 270861 h 379038"/>
                <a:gd name="connsiteX157" fmla="*/ 235417 w 345493"/>
                <a:gd name="connsiteY157" fmla="*/ 296466 h 379038"/>
                <a:gd name="connsiteX158" fmla="*/ 215850 w 345493"/>
                <a:gd name="connsiteY158" fmla="*/ 302392 h 379038"/>
                <a:gd name="connsiteX159" fmla="*/ 205787 w 345493"/>
                <a:gd name="connsiteY159" fmla="*/ 303510 h 379038"/>
                <a:gd name="connsiteX160" fmla="*/ 205451 w 345493"/>
                <a:gd name="connsiteY160" fmla="*/ 303510 h 379038"/>
                <a:gd name="connsiteX161" fmla="*/ 204892 w 345493"/>
                <a:gd name="connsiteY161" fmla="*/ 303510 h 379038"/>
                <a:gd name="connsiteX162" fmla="*/ 203886 w 345493"/>
                <a:gd name="connsiteY162" fmla="*/ 303510 h 379038"/>
                <a:gd name="connsiteX163" fmla="*/ 202321 w 345493"/>
                <a:gd name="connsiteY163" fmla="*/ 303510 h 379038"/>
                <a:gd name="connsiteX164" fmla="*/ 201314 w 345493"/>
                <a:gd name="connsiteY164" fmla="*/ 303510 h 379038"/>
                <a:gd name="connsiteX165" fmla="*/ 201314 w 345493"/>
                <a:gd name="connsiteY165" fmla="*/ 303510 h 379038"/>
                <a:gd name="connsiteX166" fmla="*/ 200755 w 345493"/>
                <a:gd name="connsiteY166" fmla="*/ 303510 h 379038"/>
                <a:gd name="connsiteX167" fmla="*/ 195500 w 345493"/>
                <a:gd name="connsiteY167" fmla="*/ 302951 h 379038"/>
                <a:gd name="connsiteX168" fmla="*/ 174368 w 345493"/>
                <a:gd name="connsiteY168" fmla="*/ 299261 h 379038"/>
                <a:gd name="connsiteX169" fmla="*/ 154354 w 345493"/>
                <a:gd name="connsiteY169" fmla="*/ 291211 h 379038"/>
                <a:gd name="connsiteX170" fmla="*/ 121706 w 345493"/>
                <a:gd name="connsiteY170" fmla="*/ 263482 h 379038"/>
                <a:gd name="connsiteX171" fmla="*/ 110077 w 345493"/>
                <a:gd name="connsiteY171" fmla="*/ 245368 h 379038"/>
                <a:gd name="connsiteX172" fmla="*/ 102698 w 345493"/>
                <a:gd name="connsiteY172" fmla="*/ 225578 h 379038"/>
                <a:gd name="connsiteX173" fmla="*/ 99008 w 345493"/>
                <a:gd name="connsiteY173" fmla="*/ 204781 h 379038"/>
                <a:gd name="connsiteX174" fmla="*/ 99008 w 345493"/>
                <a:gd name="connsiteY174" fmla="*/ 203663 h 379038"/>
                <a:gd name="connsiteX175" fmla="*/ 99008 w 345493"/>
                <a:gd name="connsiteY175" fmla="*/ 203104 h 379038"/>
                <a:gd name="connsiteX176" fmla="*/ 99008 w 345493"/>
                <a:gd name="connsiteY176" fmla="*/ 202545 h 379038"/>
                <a:gd name="connsiteX177" fmla="*/ 99008 w 345493"/>
                <a:gd name="connsiteY177" fmla="*/ 201986 h 379038"/>
                <a:gd name="connsiteX178" fmla="*/ 99008 w 345493"/>
                <a:gd name="connsiteY178" fmla="*/ 200868 h 379038"/>
                <a:gd name="connsiteX179" fmla="*/ 99008 w 345493"/>
                <a:gd name="connsiteY179" fmla="*/ 200309 h 379038"/>
                <a:gd name="connsiteX180" fmla="*/ 99008 w 345493"/>
                <a:gd name="connsiteY180" fmla="*/ 199750 h 379038"/>
                <a:gd name="connsiteX181" fmla="*/ 99008 w 345493"/>
                <a:gd name="connsiteY181" fmla="*/ 198632 h 379038"/>
                <a:gd name="connsiteX182" fmla="*/ 99008 w 345493"/>
                <a:gd name="connsiteY182" fmla="*/ 197066 h 379038"/>
                <a:gd name="connsiteX183" fmla="*/ 99008 w 345493"/>
                <a:gd name="connsiteY183" fmla="*/ 196507 h 379038"/>
                <a:gd name="connsiteX184" fmla="*/ 99008 w 345493"/>
                <a:gd name="connsiteY184" fmla="*/ 195948 h 379038"/>
                <a:gd name="connsiteX185" fmla="*/ 99008 w 345493"/>
                <a:gd name="connsiteY185" fmla="*/ 193265 h 379038"/>
                <a:gd name="connsiteX186" fmla="*/ 100014 w 345493"/>
                <a:gd name="connsiteY186" fmla="*/ 182531 h 379038"/>
                <a:gd name="connsiteX187" fmla="*/ 101580 w 345493"/>
                <a:gd name="connsiteY187" fmla="*/ 171797 h 379038"/>
                <a:gd name="connsiteX188" fmla="*/ 104263 w 345493"/>
                <a:gd name="connsiteY188" fmla="*/ 161063 h 379038"/>
                <a:gd name="connsiteX189" fmla="*/ 111643 w 345493"/>
                <a:gd name="connsiteY189" fmla="*/ 140714 h 379038"/>
                <a:gd name="connsiteX190" fmla="*/ 134340 w 345493"/>
                <a:gd name="connsiteY190" fmla="*/ 107618 h 379038"/>
                <a:gd name="connsiteX191" fmla="*/ 141720 w 345493"/>
                <a:gd name="connsiteY191" fmla="*/ 101245 h 379038"/>
                <a:gd name="connsiteX192" fmla="*/ 149658 w 345493"/>
                <a:gd name="connsiteY192" fmla="*/ 95319 h 379038"/>
                <a:gd name="connsiteX193" fmla="*/ 157597 w 345493"/>
                <a:gd name="connsiteY193" fmla="*/ 90511 h 379038"/>
                <a:gd name="connsiteX194" fmla="*/ 161845 w 345493"/>
                <a:gd name="connsiteY194" fmla="*/ 88386 h 379038"/>
                <a:gd name="connsiteX195" fmla="*/ 163970 w 345493"/>
                <a:gd name="connsiteY195" fmla="*/ 87268 h 379038"/>
                <a:gd name="connsiteX196" fmla="*/ 166094 w 345493"/>
                <a:gd name="connsiteY196" fmla="*/ 86150 h 379038"/>
                <a:gd name="connsiteX197" fmla="*/ 175039 w 345493"/>
                <a:gd name="connsiteY197" fmla="*/ 82908 h 379038"/>
                <a:gd name="connsiteX198" fmla="*/ 177163 w 345493"/>
                <a:gd name="connsiteY198" fmla="*/ 82349 h 379038"/>
                <a:gd name="connsiteX199" fmla="*/ 179288 w 345493"/>
                <a:gd name="connsiteY199" fmla="*/ 81789 h 379038"/>
                <a:gd name="connsiteX200" fmla="*/ 183984 w 345493"/>
                <a:gd name="connsiteY200" fmla="*/ 80671 h 379038"/>
                <a:gd name="connsiteX201" fmla="*/ 186108 w 345493"/>
                <a:gd name="connsiteY201" fmla="*/ 80112 h 379038"/>
                <a:gd name="connsiteX202" fmla="*/ 188233 w 345493"/>
                <a:gd name="connsiteY202" fmla="*/ 79553 h 379038"/>
                <a:gd name="connsiteX203" fmla="*/ 190357 w 345493"/>
                <a:gd name="connsiteY203" fmla="*/ 78994 h 379038"/>
                <a:gd name="connsiteX204" fmla="*/ 191363 w 345493"/>
                <a:gd name="connsiteY204" fmla="*/ 78994 h 379038"/>
                <a:gd name="connsiteX205" fmla="*/ 192370 w 345493"/>
                <a:gd name="connsiteY205" fmla="*/ 78994 h 379038"/>
                <a:gd name="connsiteX206" fmla="*/ 194494 w 345493"/>
                <a:gd name="connsiteY206" fmla="*/ 78435 h 379038"/>
                <a:gd name="connsiteX207" fmla="*/ 197178 w 345493"/>
                <a:gd name="connsiteY207" fmla="*/ 77876 h 379038"/>
                <a:gd name="connsiteX208" fmla="*/ 199861 w 345493"/>
                <a:gd name="connsiteY208" fmla="*/ 77317 h 379038"/>
                <a:gd name="connsiteX209" fmla="*/ 201426 w 345493"/>
                <a:gd name="connsiteY209" fmla="*/ 77317 h 379038"/>
                <a:gd name="connsiteX210" fmla="*/ 202433 w 345493"/>
                <a:gd name="connsiteY210" fmla="*/ 77317 h 379038"/>
                <a:gd name="connsiteX211" fmla="*/ 202992 w 345493"/>
                <a:gd name="connsiteY211" fmla="*/ 77317 h 379038"/>
                <a:gd name="connsiteX212" fmla="*/ 203551 w 345493"/>
                <a:gd name="connsiteY212" fmla="*/ 77317 h 379038"/>
                <a:gd name="connsiteX213" fmla="*/ 206234 w 345493"/>
                <a:gd name="connsiteY213" fmla="*/ 77317 h 379038"/>
                <a:gd name="connsiteX214" fmla="*/ 207799 w 345493"/>
                <a:gd name="connsiteY214" fmla="*/ 77317 h 379038"/>
                <a:gd name="connsiteX215" fmla="*/ 207799 w 345493"/>
                <a:gd name="connsiteY215" fmla="*/ 77317 h 379038"/>
                <a:gd name="connsiteX216" fmla="*/ 208359 w 345493"/>
                <a:gd name="connsiteY216" fmla="*/ 77317 h 379038"/>
                <a:gd name="connsiteX217" fmla="*/ 208918 w 345493"/>
                <a:gd name="connsiteY217" fmla="*/ 77317 h 379038"/>
                <a:gd name="connsiteX218" fmla="*/ 211042 w 345493"/>
                <a:gd name="connsiteY218" fmla="*/ 77317 h 379038"/>
                <a:gd name="connsiteX219" fmla="*/ 219987 w 345493"/>
                <a:gd name="connsiteY219" fmla="*/ 77317 h 379038"/>
                <a:gd name="connsiteX220" fmla="*/ 237429 w 345493"/>
                <a:gd name="connsiteY220" fmla="*/ 79441 h 379038"/>
                <a:gd name="connsiteX221" fmla="*/ 269072 w 345493"/>
                <a:gd name="connsiteY221" fmla="*/ 90175 h 379038"/>
                <a:gd name="connsiteX222" fmla="*/ 294900 w 345493"/>
                <a:gd name="connsiteY222" fmla="*/ 107282 h 379038"/>
                <a:gd name="connsiteX223" fmla="*/ 296465 w 345493"/>
                <a:gd name="connsiteY223" fmla="*/ 108400 h 379038"/>
                <a:gd name="connsiteX224" fmla="*/ 298030 w 345493"/>
                <a:gd name="connsiteY224" fmla="*/ 109519 h 379038"/>
                <a:gd name="connsiteX225" fmla="*/ 300714 w 345493"/>
                <a:gd name="connsiteY225" fmla="*/ 112202 h 379038"/>
                <a:gd name="connsiteX226" fmla="*/ 303397 w 345493"/>
                <a:gd name="connsiteY226" fmla="*/ 114885 h 379038"/>
                <a:gd name="connsiteX227" fmla="*/ 306081 w 345493"/>
                <a:gd name="connsiteY227" fmla="*/ 117569 h 379038"/>
                <a:gd name="connsiteX228" fmla="*/ 315026 w 345493"/>
                <a:gd name="connsiteY228" fmla="*/ 128303 h 379038"/>
                <a:gd name="connsiteX229" fmla="*/ 328219 w 345493"/>
                <a:gd name="connsiteY229" fmla="*/ 149100 h 379038"/>
                <a:gd name="connsiteX230" fmla="*/ 328778 w 345493"/>
                <a:gd name="connsiteY230" fmla="*/ 150218 h 379038"/>
                <a:gd name="connsiteX231" fmla="*/ 329337 w 345493"/>
                <a:gd name="connsiteY231" fmla="*/ 151336 h 379038"/>
                <a:gd name="connsiteX232" fmla="*/ 330344 w 345493"/>
                <a:gd name="connsiteY232" fmla="*/ 154019 h 379038"/>
                <a:gd name="connsiteX233" fmla="*/ 331350 w 345493"/>
                <a:gd name="connsiteY233" fmla="*/ 156144 h 379038"/>
                <a:gd name="connsiteX234" fmla="*/ 332356 w 345493"/>
                <a:gd name="connsiteY234" fmla="*/ 158268 h 379038"/>
                <a:gd name="connsiteX235" fmla="*/ 335487 w 345493"/>
                <a:gd name="connsiteY235" fmla="*/ 167325 h 379038"/>
                <a:gd name="connsiteX236" fmla="*/ 339177 w 345493"/>
                <a:gd name="connsiteY236" fmla="*/ 179624 h 379038"/>
                <a:gd name="connsiteX237" fmla="*/ 342307 w 345493"/>
                <a:gd name="connsiteY237" fmla="*/ 181748 h 379038"/>
                <a:gd name="connsiteX238" fmla="*/ 344991 w 345493"/>
                <a:gd name="connsiteY238" fmla="*/ 179065 h 379038"/>
                <a:gd name="connsiteX239" fmla="*/ 343649 w 345493"/>
                <a:gd name="connsiteY239" fmla="*/ 168107 h 37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345493" h="379038">
                  <a:moveTo>
                    <a:pt x="343649" y="168107"/>
                  </a:moveTo>
                  <a:cubicBezTo>
                    <a:pt x="343090" y="161734"/>
                    <a:pt x="342084" y="154243"/>
                    <a:pt x="339959" y="146192"/>
                  </a:cubicBezTo>
                  <a:cubicBezTo>
                    <a:pt x="337835" y="138142"/>
                    <a:pt x="334704" y="129085"/>
                    <a:pt x="330455" y="120029"/>
                  </a:cubicBezTo>
                  <a:cubicBezTo>
                    <a:pt x="325759" y="110972"/>
                    <a:pt x="319945" y="101356"/>
                    <a:pt x="312566" y="92300"/>
                  </a:cubicBezTo>
                  <a:cubicBezTo>
                    <a:pt x="309435" y="88610"/>
                    <a:pt x="306193" y="85367"/>
                    <a:pt x="303062" y="81566"/>
                  </a:cubicBezTo>
                  <a:cubicBezTo>
                    <a:pt x="308317" y="60210"/>
                    <a:pt x="296689" y="41985"/>
                    <a:pt x="296689" y="41985"/>
                  </a:cubicBezTo>
                  <a:cubicBezTo>
                    <a:pt x="276675" y="40867"/>
                    <a:pt x="264040" y="48358"/>
                    <a:pt x="259232" y="51601"/>
                  </a:cubicBezTo>
                  <a:cubicBezTo>
                    <a:pt x="258673" y="51042"/>
                    <a:pt x="257667" y="51042"/>
                    <a:pt x="256549" y="50483"/>
                  </a:cubicBezTo>
                  <a:cubicBezTo>
                    <a:pt x="253418" y="48917"/>
                    <a:pt x="249728" y="47799"/>
                    <a:pt x="246039" y="46793"/>
                  </a:cubicBezTo>
                  <a:cubicBezTo>
                    <a:pt x="242349" y="45675"/>
                    <a:pt x="238659" y="44668"/>
                    <a:pt x="234969" y="43550"/>
                  </a:cubicBezTo>
                  <a:cubicBezTo>
                    <a:pt x="231280" y="42432"/>
                    <a:pt x="227590" y="41985"/>
                    <a:pt x="223341" y="41426"/>
                  </a:cubicBezTo>
                  <a:cubicBezTo>
                    <a:pt x="222782" y="41426"/>
                    <a:pt x="221776" y="41426"/>
                    <a:pt x="221217" y="40867"/>
                  </a:cubicBezTo>
                  <a:cubicBezTo>
                    <a:pt x="212384" y="12579"/>
                    <a:pt x="187562" y="839"/>
                    <a:pt x="187562" y="839"/>
                  </a:cubicBezTo>
                  <a:cubicBezTo>
                    <a:pt x="159609" y="18952"/>
                    <a:pt x="154354" y="44109"/>
                    <a:pt x="154354" y="44109"/>
                  </a:cubicBezTo>
                  <a:cubicBezTo>
                    <a:pt x="154354" y="44109"/>
                    <a:pt x="154354" y="44668"/>
                    <a:pt x="153795" y="45675"/>
                  </a:cubicBezTo>
                  <a:cubicBezTo>
                    <a:pt x="152230" y="46234"/>
                    <a:pt x="150664" y="46793"/>
                    <a:pt x="149099" y="47240"/>
                  </a:cubicBezTo>
                  <a:cubicBezTo>
                    <a:pt x="146975" y="47799"/>
                    <a:pt x="144850" y="48805"/>
                    <a:pt x="142726" y="49364"/>
                  </a:cubicBezTo>
                  <a:cubicBezTo>
                    <a:pt x="140601" y="50483"/>
                    <a:pt x="138477" y="50930"/>
                    <a:pt x="136353" y="52048"/>
                  </a:cubicBezTo>
                  <a:cubicBezTo>
                    <a:pt x="132104" y="53613"/>
                    <a:pt x="127967" y="55738"/>
                    <a:pt x="123718" y="58421"/>
                  </a:cubicBezTo>
                  <a:cubicBezTo>
                    <a:pt x="119469" y="60545"/>
                    <a:pt x="115780" y="63229"/>
                    <a:pt x="112090" y="65912"/>
                  </a:cubicBezTo>
                  <a:cubicBezTo>
                    <a:pt x="111531" y="65912"/>
                    <a:pt x="111084" y="65353"/>
                    <a:pt x="111084" y="65353"/>
                  </a:cubicBezTo>
                  <a:cubicBezTo>
                    <a:pt x="72062" y="50483"/>
                    <a:pt x="37736" y="68708"/>
                    <a:pt x="37736" y="68708"/>
                  </a:cubicBezTo>
                  <a:cubicBezTo>
                    <a:pt x="34605" y="110413"/>
                    <a:pt x="53054" y="137136"/>
                    <a:pt x="56744" y="141944"/>
                  </a:cubicBezTo>
                  <a:cubicBezTo>
                    <a:pt x="55737" y="144627"/>
                    <a:pt x="55178" y="147311"/>
                    <a:pt x="54060" y="149994"/>
                  </a:cubicBezTo>
                  <a:cubicBezTo>
                    <a:pt x="51377" y="159610"/>
                    <a:pt x="48805" y="169225"/>
                    <a:pt x="47687" y="179400"/>
                  </a:cubicBezTo>
                  <a:cubicBezTo>
                    <a:pt x="47687" y="180966"/>
                    <a:pt x="47128" y="182084"/>
                    <a:pt x="47128" y="183649"/>
                  </a:cubicBezTo>
                  <a:cubicBezTo>
                    <a:pt x="11349" y="201762"/>
                    <a:pt x="839" y="238101"/>
                    <a:pt x="839" y="238101"/>
                  </a:cubicBezTo>
                  <a:cubicBezTo>
                    <a:pt x="30916" y="272874"/>
                    <a:pt x="65689" y="274998"/>
                    <a:pt x="65689" y="274998"/>
                  </a:cubicBezTo>
                  <a:lnTo>
                    <a:pt x="65689" y="274998"/>
                  </a:lnTo>
                  <a:cubicBezTo>
                    <a:pt x="69937" y="283049"/>
                    <a:pt x="75192" y="290540"/>
                    <a:pt x="81007" y="297920"/>
                  </a:cubicBezTo>
                  <a:cubicBezTo>
                    <a:pt x="83690" y="301162"/>
                    <a:pt x="85703" y="303845"/>
                    <a:pt x="88386" y="306417"/>
                  </a:cubicBezTo>
                  <a:cubicBezTo>
                    <a:pt x="77317" y="337948"/>
                    <a:pt x="89951" y="364111"/>
                    <a:pt x="89951" y="364111"/>
                  </a:cubicBezTo>
                  <a:cubicBezTo>
                    <a:pt x="123159" y="365229"/>
                    <a:pt x="145298" y="349129"/>
                    <a:pt x="149546" y="345439"/>
                  </a:cubicBezTo>
                  <a:cubicBezTo>
                    <a:pt x="152677" y="346557"/>
                    <a:pt x="156367" y="347563"/>
                    <a:pt x="159609" y="348682"/>
                  </a:cubicBezTo>
                  <a:cubicBezTo>
                    <a:pt x="169672" y="351365"/>
                    <a:pt x="180182" y="352930"/>
                    <a:pt x="190693" y="353489"/>
                  </a:cubicBezTo>
                  <a:cubicBezTo>
                    <a:pt x="193376" y="353489"/>
                    <a:pt x="195948" y="353489"/>
                    <a:pt x="198631" y="353489"/>
                  </a:cubicBezTo>
                  <a:lnTo>
                    <a:pt x="199637" y="353489"/>
                  </a:lnTo>
                  <a:lnTo>
                    <a:pt x="200644" y="353489"/>
                  </a:lnTo>
                  <a:lnTo>
                    <a:pt x="202209" y="353489"/>
                  </a:lnTo>
                  <a:lnTo>
                    <a:pt x="203774" y="353489"/>
                  </a:lnTo>
                  <a:cubicBezTo>
                    <a:pt x="219651" y="375963"/>
                    <a:pt x="247045" y="379094"/>
                    <a:pt x="247045" y="379094"/>
                  </a:cubicBezTo>
                  <a:cubicBezTo>
                    <a:pt x="266612" y="358297"/>
                    <a:pt x="267618" y="337389"/>
                    <a:pt x="267618" y="332581"/>
                  </a:cubicBezTo>
                  <a:cubicBezTo>
                    <a:pt x="267618" y="332581"/>
                    <a:pt x="267618" y="332581"/>
                    <a:pt x="267618" y="332022"/>
                  </a:cubicBezTo>
                  <a:cubicBezTo>
                    <a:pt x="267618" y="331463"/>
                    <a:pt x="267618" y="331463"/>
                    <a:pt x="267618" y="331463"/>
                  </a:cubicBezTo>
                  <a:cubicBezTo>
                    <a:pt x="267618" y="330904"/>
                    <a:pt x="267618" y="330904"/>
                    <a:pt x="267618" y="330345"/>
                  </a:cubicBezTo>
                  <a:cubicBezTo>
                    <a:pt x="271867" y="327661"/>
                    <a:pt x="275557" y="324419"/>
                    <a:pt x="279246" y="320729"/>
                  </a:cubicBezTo>
                  <a:cubicBezTo>
                    <a:pt x="287185" y="313238"/>
                    <a:pt x="294005" y="305187"/>
                    <a:pt x="299819" y="296690"/>
                  </a:cubicBezTo>
                  <a:cubicBezTo>
                    <a:pt x="300378" y="295571"/>
                    <a:pt x="300826" y="295124"/>
                    <a:pt x="301385" y="294006"/>
                  </a:cubicBezTo>
                  <a:cubicBezTo>
                    <a:pt x="323523" y="295124"/>
                    <a:pt x="339400" y="280142"/>
                    <a:pt x="339400" y="280142"/>
                  </a:cubicBezTo>
                  <a:cubicBezTo>
                    <a:pt x="335710" y="256661"/>
                    <a:pt x="322517" y="245368"/>
                    <a:pt x="319833" y="243244"/>
                  </a:cubicBezTo>
                  <a:cubicBezTo>
                    <a:pt x="319833" y="243244"/>
                    <a:pt x="319833" y="243244"/>
                    <a:pt x="319274" y="243244"/>
                  </a:cubicBezTo>
                  <a:lnTo>
                    <a:pt x="319274" y="243244"/>
                  </a:lnTo>
                  <a:cubicBezTo>
                    <a:pt x="319274" y="243244"/>
                    <a:pt x="318715" y="243244"/>
                    <a:pt x="318715" y="242685"/>
                  </a:cubicBezTo>
                  <a:cubicBezTo>
                    <a:pt x="318715" y="241120"/>
                    <a:pt x="318715" y="240002"/>
                    <a:pt x="319274" y="238436"/>
                  </a:cubicBezTo>
                  <a:cubicBezTo>
                    <a:pt x="319274" y="235753"/>
                    <a:pt x="319274" y="233628"/>
                    <a:pt x="319274" y="230945"/>
                  </a:cubicBezTo>
                  <a:lnTo>
                    <a:pt x="319274" y="228932"/>
                  </a:lnTo>
                  <a:lnTo>
                    <a:pt x="319274" y="227814"/>
                  </a:lnTo>
                  <a:lnTo>
                    <a:pt x="319274" y="227255"/>
                  </a:lnTo>
                  <a:cubicBezTo>
                    <a:pt x="319274" y="226696"/>
                    <a:pt x="319274" y="226696"/>
                    <a:pt x="319274" y="226696"/>
                  </a:cubicBezTo>
                  <a:lnTo>
                    <a:pt x="319274" y="225131"/>
                  </a:lnTo>
                  <a:lnTo>
                    <a:pt x="319274" y="223006"/>
                  </a:lnTo>
                  <a:cubicBezTo>
                    <a:pt x="319274" y="222447"/>
                    <a:pt x="319274" y="221441"/>
                    <a:pt x="319274" y="220882"/>
                  </a:cubicBezTo>
                  <a:cubicBezTo>
                    <a:pt x="319274" y="220323"/>
                    <a:pt x="319274" y="219764"/>
                    <a:pt x="319274" y="218758"/>
                  </a:cubicBezTo>
                  <a:lnTo>
                    <a:pt x="319274" y="216633"/>
                  </a:lnTo>
                  <a:lnTo>
                    <a:pt x="318715" y="214509"/>
                  </a:lnTo>
                  <a:cubicBezTo>
                    <a:pt x="318156" y="211825"/>
                    <a:pt x="317709" y="209142"/>
                    <a:pt x="317150" y="207017"/>
                  </a:cubicBezTo>
                  <a:cubicBezTo>
                    <a:pt x="315026" y="196843"/>
                    <a:pt x="310777" y="187227"/>
                    <a:pt x="305522" y="178729"/>
                  </a:cubicBezTo>
                  <a:cubicBezTo>
                    <a:pt x="300267" y="170232"/>
                    <a:pt x="293893" y="162740"/>
                    <a:pt x="286514" y="155808"/>
                  </a:cubicBezTo>
                  <a:cubicBezTo>
                    <a:pt x="279134" y="149435"/>
                    <a:pt x="271196" y="144068"/>
                    <a:pt x="262810" y="140266"/>
                  </a:cubicBezTo>
                  <a:cubicBezTo>
                    <a:pt x="254424" y="136577"/>
                    <a:pt x="245368" y="133893"/>
                    <a:pt x="236423" y="132775"/>
                  </a:cubicBezTo>
                  <a:cubicBezTo>
                    <a:pt x="232733" y="133893"/>
                    <a:pt x="228037" y="133334"/>
                    <a:pt x="223788" y="133334"/>
                  </a:cubicBezTo>
                  <a:lnTo>
                    <a:pt x="222223" y="133334"/>
                  </a:lnTo>
                  <a:lnTo>
                    <a:pt x="221664" y="133334"/>
                  </a:lnTo>
                  <a:lnTo>
                    <a:pt x="221105" y="133334"/>
                  </a:lnTo>
                  <a:lnTo>
                    <a:pt x="220546" y="133334"/>
                  </a:lnTo>
                  <a:lnTo>
                    <a:pt x="218981" y="133334"/>
                  </a:lnTo>
                  <a:cubicBezTo>
                    <a:pt x="218421" y="133334"/>
                    <a:pt x="217974" y="133334"/>
                    <a:pt x="217415" y="133334"/>
                  </a:cubicBezTo>
                  <a:cubicBezTo>
                    <a:pt x="215291" y="133334"/>
                    <a:pt x="213166" y="133893"/>
                    <a:pt x="210595" y="134452"/>
                  </a:cubicBezTo>
                  <a:cubicBezTo>
                    <a:pt x="201650" y="136018"/>
                    <a:pt x="193711" y="139260"/>
                    <a:pt x="186332" y="143509"/>
                  </a:cubicBezTo>
                  <a:cubicBezTo>
                    <a:pt x="178952" y="147758"/>
                    <a:pt x="172579" y="153684"/>
                    <a:pt x="167324" y="159498"/>
                  </a:cubicBezTo>
                  <a:cubicBezTo>
                    <a:pt x="162069" y="165871"/>
                    <a:pt x="158379" y="172803"/>
                    <a:pt x="155137" y="179847"/>
                  </a:cubicBezTo>
                  <a:cubicBezTo>
                    <a:pt x="152453" y="186780"/>
                    <a:pt x="150888" y="194271"/>
                    <a:pt x="150441" y="201762"/>
                  </a:cubicBezTo>
                  <a:cubicBezTo>
                    <a:pt x="150441" y="203328"/>
                    <a:pt x="150441" y="205452"/>
                    <a:pt x="150441" y="207129"/>
                  </a:cubicBezTo>
                  <a:cubicBezTo>
                    <a:pt x="150441" y="207688"/>
                    <a:pt x="150441" y="208247"/>
                    <a:pt x="150441" y="208247"/>
                  </a:cubicBezTo>
                  <a:lnTo>
                    <a:pt x="150441" y="209813"/>
                  </a:lnTo>
                  <a:cubicBezTo>
                    <a:pt x="150441" y="210931"/>
                    <a:pt x="150441" y="211378"/>
                    <a:pt x="150441" y="212496"/>
                  </a:cubicBezTo>
                  <a:cubicBezTo>
                    <a:pt x="151000" y="216186"/>
                    <a:pt x="151447" y="219428"/>
                    <a:pt x="152565" y="223230"/>
                  </a:cubicBezTo>
                  <a:cubicBezTo>
                    <a:pt x="154690" y="230162"/>
                    <a:pt x="157820" y="236088"/>
                    <a:pt x="161510" y="241343"/>
                  </a:cubicBezTo>
                  <a:cubicBezTo>
                    <a:pt x="165200" y="246598"/>
                    <a:pt x="169896" y="250959"/>
                    <a:pt x="174704" y="254202"/>
                  </a:cubicBezTo>
                  <a:cubicBezTo>
                    <a:pt x="179400" y="257444"/>
                    <a:pt x="184767" y="260127"/>
                    <a:pt x="190022" y="261693"/>
                  </a:cubicBezTo>
                  <a:cubicBezTo>
                    <a:pt x="195277" y="263258"/>
                    <a:pt x="200085" y="263817"/>
                    <a:pt x="205340" y="263817"/>
                  </a:cubicBezTo>
                  <a:cubicBezTo>
                    <a:pt x="205899" y="263817"/>
                    <a:pt x="206346" y="263817"/>
                    <a:pt x="206905" y="263817"/>
                  </a:cubicBezTo>
                  <a:cubicBezTo>
                    <a:pt x="207464" y="263817"/>
                    <a:pt x="207464" y="263817"/>
                    <a:pt x="207911" y="263817"/>
                  </a:cubicBezTo>
                  <a:cubicBezTo>
                    <a:pt x="208470" y="263817"/>
                    <a:pt x="208470" y="263817"/>
                    <a:pt x="208918" y="263817"/>
                  </a:cubicBezTo>
                  <a:cubicBezTo>
                    <a:pt x="209365" y="263817"/>
                    <a:pt x="209924" y="263817"/>
                    <a:pt x="210483" y="263817"/>
                  </a:cubicBezTo>
                  <a:lnTo>
                    <a:pt x="211042" y="263817"/>
                  </a:lnTo>
                  <a:lnTo>
                    <a:pt x="211601" y="263817"/>
                  </a:lnTo>
                  <a:cubicBezTo>
                    <a:pt x="212160" y="263817"/>
                    <a:pt x="212160" y="263817"/>
                    <a:pt x="212607" y="263817"/>
                  </a:cubicBezTo>
                  <a:cubicBezTo>
                    <a:pt x="213055" y="263817"/>
                    <a:pt x="213614" y="263817"/>
                    <a:pt x="214173" y="263258"/>
                  </a:cubicBezTo>
                  <a:cubicBezTo>
                    <a:pt x="214732" y="263258"/>
                    <a:pt x="215179" y="263258"/>
                    <a:pt x="215738" y="262699"/>
                  </a:cubicBezTo>
                  <a:cubicBezTo>
                    <a:pt x="216744" y="262699"/>
                    <a:pt x="217862" y="262140"/>
                    <a:pt x="218869" y="261581"/>
                  </a:cubicBezTo>
                  <a:cubicBezTo>
                    <a:pt x="220993" y="261022"/>
                    <a:pt x="223117" y="260016"/>
                    <a:pt x="224683" y="258898"/>
                  </a:cubicBezTo>
                  <a:cubicBezTo>
                    <a:pt x="226248" y="257779"/>
                    <a:pt x="228373" y="256773"/>
                    <a:pt x="229938" y="255655"/>
                  </a:cubicBezTo>
                  <a:cubicBezTo>
                    <a:pt x="230497" y="255096"/>
                    <a:pt x="230944" y="255096"/>
                    <a:pt x="230944" y="254537"/>
                  </a:cubicBezTo>
                  <a:cubicBezTo>
                    <a:pt x="232510" y="252972"/>
                    <a:pt x="233069" y="250847"/>
                    <a:pt x="231503" y="249170"/>
                  </a:cubicBezTo>
                  <a:cubicBezTo>
                    <a:pt x="230497" y="247605"/>
                    <a:pt x="228373" y="247605"/>
                    <a:pt x="226807" y="248052"/>
                  </a:cubicBezTo>
                  <a:cubicBezTo>
                    <a:pt x="226248" y="248052"/>
                    <a:pt x="225801" y="248611"/>
                    <a:pt x="225801" y="248611"/>
                  </a:cubicBezTo>
                  <a:cubicBezTo>
                    <a:pt x="224236" y="249170"/>
                    <a:pt x="223117" y="249729"/>
                    <a:pt x="221552" y="250176"/>
                  </a:cubicBezTo>
                  <a:cubicBezTo>
                    <a:pt x="219987" y="250735"/>
                    <a:pt x="218421" y="251294"/>
                    <a:pt x="216856" y="251294"/>
                  </a:cubicBezTo>
                  <a:cubicBezTo>
                    <a:pt x="215850" y="251294"/>
                    <a:pt x="215291" y="251294"/>
                    <a:pt x="214173" y="251853"/>
                  </a:cubicBezTo>
                  <a:cubicBezTo>
                    <a:pt x="213614" y="251853"/>
                    <a:pt x="213166" y="251853"/>
                    <a:pt x="213166" y="251853"/>
                  </a:cubicBezTo>
                  <a:cubicBezTo>
                    <a:pt x="212607" y="251853"/>
                    <a:pt x="212160" y="251853"/>
                    <a:pt x="212160" y="251853"/>
                  </a:cubicBezTo>
                  <a:cubicBezTo>
                    <a:pt x="211601" y="251853"/>
                    <a:pt x="211154" y="251853"/>
                    <a:pt x="211154" y="251853"/>
                  </a:cubicBezTo>
                  <a:cubicBezTo>
                    <a:pt x="210595" y="251853"/>
                    <a:pt x="210147" y="251853"/>
                    <a:pt x="209588" y="251853"/>
                  </a:cubicBezTo>
                  <a:cubicBezTo>
                    <a:pt x="209588" y="251853"/>
                    <a:pt x="209029" y="251853"/>
                    <a:pt x="209588" y="251853"/>
                  </a:cubicBezTo>
                  <a:lnTo>
                    <a:pt x="209029" y="251853"/>
                  </a:lnTo>
                  <a:lnTo>
                    <a:pt x="208470" y="251853"/>
                  </a:lnTo>
                  <a:cubicBezTo>
                    <a:pt x="207911" y="251853"/>
                    <a:pt x="207464" y="251853"/>
                    <a:pt x="206905" y="251853"/>
                  </a:cubicBezTo>
                  <a:cubicBezTo>
                    <a:pt x="203215" y="251294"/>
                    <a:pt x="199526" y="250288"/>
                    <a:pt x="195836" y="248611"/>
                  </a:cubicBezTo>
                  <a:cubicBezTo>
                    <a:pt x="192146" y="247046"/>
                    <a:pt x="188456" y="244362"/>
                    <a:pt x="185326" y="241679"/>
                  </a:cubicBezTo>
                  <a:cubicBezTo>
                    <a:pt x="182195" y="238995"/>
                    <a:pt x="179511" y="235306"/>
                    <a:pt x="177387" y="231504"/>
                  </a:cubicBezTo>
                  <a:cubicBezTo>
                    <a:pt x="175263" y="227702"/>
                    <a:pt x="173697" y="223006"/>
                    <a:pt x="173138" y="218646"/>
                  </a:cubicBezTo>
                  <a:cubicBezTo>
                    <a:pt x="172579" y="216521"/>
                    <a:pt x="172579" y="213838"/>
                    <a:pt x="172579" y="211713"/>
                  </a:cubicBezTo>
                  <a:cubicBezTo>
                    <a:pt x="172579" y="211154"/>
                    <a:pt x="172579" y="210595"/>
                    <a:pt x="172579" y="209589"/>
                  </a:cubicBezTo>
                  <a:lnTo>
                    <a:pt x="172579" y="209589"/>
                  </a:lnTo>
                  <a:lnTo>
                    <a:pt x="172579" y="209030"/>
                  </a:lnTo>
                  <a:cubicBezTo>
                    <a:pt x="172579" y="208471"/>
                    <a:pt x="172579" y="208471"/>
                    <a:pt x="172579" y="207912"/>
                  </a:cubicBezTo>
                  <a:cubicBezTo>
                    <a:pt x="172579" y="206794"/>
                    <a:pt x="173138" y="205228"/>
                    <a:pt x="173138" y="204222"/>
                  </a:cubicBezTo>
                  <a:cubicBezTo>
                    <a:pt x="174704" y="194047"/>
                    <a:pt x="179959" y="184432"/>
                    <a:pt x="187338" y="176940"/>
                  </a:cubicBezTo>
                  <a:cubicBezTo>
                    <a:pt x="189463" y="175375"/>
                    <a:pt x="191587" y="173251"/>
                    <a:pt x="193711" y="171573"/>
                  </a:cubicBezTo>
                  <a:cubicBezTo>
                    <a:pt x="195836" y="170008"/>
                    <a:pt x="198407" y="168890"/>
                    <a:pt x="200532" y="167325"/>
                  </a:cubicBezTo>
                  <a:cubicBezTo>
                    <a:pt x="203215" y="166207"/>
                    <a:pt x="205228" y="165200"/>
                    <a:pt x="207911" y="164641"/>
                  </a:cubicBezTo>
                  <a:cubicBezTo>
                    <a:pt x="210595" y="164082"/>
                    <a:pt x="213166" y="163523"/>
                    <a:pt x="215850" y="163076"/>
                  </a:cubicBezTo>
                  <a:cubicBezTo>
                    <a:pt x="217415" y="163076"/>
                    <a:pt x="218533" y="163076"/>
                    <a:pt x="220099" y="163076"/>
                  </a:cubicBezTo>
                  <a:cubicBezTo>
                    <a:pt x="220658" y="163076"/>
                    <a:pt x="220658" y="163076"/>
                    <a:pt x="221105" y="163076"/>
                  </a:cubicBezTo>
                  <a:lnTo>
                    <a:pt x="222111" y="163076"/>
                  </a:lnTo>
                  <a:lnTo>
                    <a:pt x="222670" y="163076"/>
                  </a:lnTo>
                  <a:cubicBezTo>
                    <a:pt x="223229" y="163076"/>
                    <a:pt x="222670" y="163076"/>
                    <a:pt x="222670" y="163076"/>
                  </a:cubicBezTo>
                  <a:lnTo>
                    <a:pt x="223229" y="163076"/>
                  </a:lnTo>
                  <a:lnTo>
                    <a:pt x="224236" y="163076"/>
                  </a:lnTo>
                  <a:cubicBezTo>
                    <a:pt x="227366" y="163076"/>
                    <a:pt x="230050" y="163635"/>
                    <a:pt x="233180" y="164194"/>
                  </a:cubicBezTo>
                  <a:cubicBezTo>
                    <a:pt x="238995" y="165312"/>
                    <a:pt x="244809" y="167436"/>
                    <a:pt x="250064" y="170567"/>
                  </a:cubicBezTo>
                  <a:cubicBezTo>
                    <a:pt x="260574" y="176493"/>
                    <a:pt x="269631" y="185550"/>
                    <a:pt x="274886" y="196731"/>
                  </a:cubicBezTo>
                  <a:cubicBezTo>
                    <a:pt x="277569" y="202098"/>
                    <a:pt x="279582" y="207912"/>
                    <a:pt x="280700" y="214397"/>
                  </a:cubicBezTo>
                  <a:cubicBezTo>
                    <a:pt x="280700" y="215962"/>
                    <a:pt x="281259" y="217639"/>
                    <a:pt x="281259" y="219205"/>
                  </a:cubicBezTo>
                  <a:lnTo>
                    <a:pt x="281259" y="220323"/>
                  </a:lnTo>
                  <a:lnTo>
                    <a:pt x="281259" y="221441"/>
                  </a:lnTo>
                  <a:cubicBezTo>
                    <a:pt x="281259" y="222000"/>
                    <a:pt x="281259" y="222000"/>
                    <a:pt x="281259" y="222559"/>
                  </a:cubicBezTo>
                  <a:cubicBezTo>
                    <a:pt x="281259" y="223118"/>
                    <a:pt x="281259" y="223677"/>
                    <a:pt x="281259" y="223677"/>
                  </a:cubicBezTo>
                  <a:lnTo>
                    <a:pt x="281259" y="224795"/>
                  </a:lnTo>
                  <a:lnTo>
                    <a:pt x="281259" y="225913"/>
                  </a:lnTo>
                  <a:cubicBezTo>
                    <a:pt x="281259" y="226472"/>
                    <a:pt x="281259" y="228038"/>
                    <a:pt x="281259" y="228597"/>
                  </a:cubicBezTo>
                  <a:cubicBezTo>
                    <a:pt x="281259" y="230162"/>
                    <a:pt x="280700" y="231839"/>
                    <a:pt x="280700" y="233964"/>
                  </a:cubicBezTo>
                  <a:cubicBezTo>
                    <a:pt x="280700" y="235529"/>
                    <a:pt x="280141" y="237206"/>
                    <a:pt x="280141" y="238772"/>
                  </a:cubicBezTo>
                  <a:cubicBezTo>
                    <a:pt x="279582" y="240337"/>
                    <a:pt x="279582" y="242014"/>
                    <a:pt x="279134" y="243580"/>
                  </a:cubicBezTo>
                  <a:cubicBezTo>
                    <a:pt x="278128" y="246822"/>
                    <a:pt x="277010" y="249953"/>
                    <a:pt x="276004" y="253195"/>
                  </a:cubicBezTo>
                  <a:cubicBezTo>
                    <a:pt x="273320" y="259568"/>
                    <a:pt x="270190" y="265494"/>
                    <a:pt x="266500" y="270861"/>
                  </a:cubicBezTo>
                  <a:cubicBezTo>
                    <a:pt x="258561" y="282042"/>
                    <a:pt x="247492" y="290652"/>
                    <a:pt x="235417" y="296466"/>
                  </a:cubicBezTo>
                  <a:cubicBezTo>
                    <a:pt x="229043" y="299149"/>
                    <a:pt x="222782" y="301274"/>
                    <a:pt x="215850" y="302392"/>
                  </a:cubicBezTo>
                  <a:cubicBezTo>
                    <a:pt x="212719" y="302951"/>
                    <a:pt x="209029" y="303510"/>
                    <a:pt x="205787" y="303510"/>
                  </a:cubicBezTo>
                  <a:lnTo>
                    <a:pt x="205451" y="303510"/>
                  </a:lnTo>
                  <a:lnTo>
                    <a:pt x="204892" y="303510"/>
                  </a:lnTo>
                  <a:lnTo>
                    <a:pt x="203886" y="303510"/>
                  </a:lnTo>
                  <a:lnTo>
                    <a:pt x="202321" y="303510"/>
                  </a:lnTo>
                  <a:lnTo>
                    <a:pt x="201314" y="303510"/>
                  </a:lnTo>
                  <a:cubicBezTo>
                    <a:pt x="201874" y="303510"/>
                    <a:pt x="201314" y="303510"/>
                    <a:pt x="201314" y="303510"/>
                  </a:cubicBezTo>
                  <a:lnTo>
                    <a:pt x="200755" y="303510"/>
                  </a:lnTo>
                  <a:cubicBezTo>
                    <a:pt x="199190" y="303510"/>
                    <a:pt x="197066" y="303510"/>
                    <a:pt x="195500" y="302951"/>
                  </a:cubicBezTo>
                  <a:cubicBezTo>
                    <a:pt x="188121" y="302392"/>
                    <a:pt x="181300" y="301386"/>
                    <a:pt x="174368" y="299261"/>
                  </a:cubicBezTo>
                  <a:cubicBezTo>
                    <a:pt x="167548" y="297137"/>
                    <a:pt x="160616" y="294453"/>
                    <a:pt x="154354" y="291211"/>
                  </a:cubicBezTo>
                  <a:cubicBezTo>
                    <a:pt x="141720" y="284279"/>
                    <a:pt x="130091" y="275222"/>
                    <a:pt x="121706" y="263482"/>
                  </a:cubicBezTo>
                  <a:cubicBezTo>
                    <a:pt x="117457" y="257556"/>
                    <a:pt x="113320" y="251742"/>
                    <a:pt x="110077" y="245368"/>
                  </a:cubicBezTo>
                  <a:cubicBezTo>
                    <a:pt x="106947" y="238995"/>
                    <a:pt x="104263" y="232063"/>
                    <a:pt x="102698" y="225578"/>
                  </a:cubicBezTo>
                  <a:cubicBezTo>
                    <a:pt x="100573" y="218646"/>
                    <a:pt x="99567" y="211713"/>
                    <a:pt x="99008" y="204781"/>
                  </a:cubicBezTo>
                  <a:lnTo>
                    <a:pt x="99008" y="203663"/>
                  </a:lnTo>
                  <a:lnTo>
                    <a:pt x="99008" y="203104"/>
                  </a:lnTo>
                  <a:lnTo>
                    <a:pt x="99008" y="202545"/>
                  </a:lnTo>
                  <a:lnTo>
                    <a:pt x="99008" y="201986"/>
                  </a:lnTo>
                  <a:lnTo>
                    <a:pt x="99008" y="200868"/>
                  </a:lnTo>
                  <a:lnTo>
                    <a:pt x="99008" y="200309"/>
                  </a:lnTo>
                  <a:lnTo>
                    <a:pt x="99008" y="199750"/>
                  </a:lnTo>
                  <a:lnTo>
                    <a:pt x="99008" y="198632"/>
                  </a:lnTo>
                  <a:lnTo>
                    <a:pt x="99008" y="197066"/>
                  </a:lnTo>
                  <a:lnTo>
                    <a:pt x="99008" y="196507"/>
                  </a:lnTo>
                  <a:lnTo>
                    <a:pt x="99008" y="195948"/>
                  </a:lnTo>
                  <a:cubicBezTo>
                    <a:pt x="99008" y="194830"/>
                    <a:pt x="99008" y="194383"/>
                    <a:pt x="99008" y="193265"/>
                  </a:cubicBezTo>
                  <a:cubicBezTo>
                    <a:pt x="99008" y="189575"/>
                    <a:pt x="99567" y="186332"/>
                    <a:pt x="100014" y="182531"/>
                  </a:cubicBezTo>
                  <a:cubicBezTo>
                    <a:pt x="100573" y="178841"/>
                    <a:pt x="101021" y="175599"/>
                    <a:pt x="101580" y="171797"/>
                  </a:cubicBezTo>
                  <a:cubicBezTo>
                    <a:pt x="102139" y="167996"/>
                    <a:pt x="103145" y="164865"/>
                    <a:pt x="104263" y="161063"/>
                  </a:cubicBezTo>
                  <a:cubicBezTo>
                    <a:pt x="106388" y="154131"/>
                    <a:pt x="108512" y="147199"/>
                    <a:pt x="111643" y="140714"/>
                  </a:cubicBezTo>
                  <a:cubicBezTo>
                    <a:pt x="117457" y="127855"/>
                    <a:pt x="125395" y="116674"/>
                    <a:pt x="134340" y="107618"/>
                  </a:cubicBezTo>
                  <a:cubicBezTo>
                    <a:pt x="136465" y="105493"/>
                    <a:pt x="139036" y="103369"/>
                    <a:pt x="141720" y="101245"/>
                  </a:cubicBezTo>
                  <a:cubicBezTo>
                    <a:pt x="144403" y="99120"/>
                    <a:pt x="146975" y="97555"/>
                    <a:pt x="149658" y="95319"/>
                  </a:cubicBezTo>
                  <a:cubicBezTo>
                    <a:pt x="152342" y="93753"/>
                    <a:pt x="154913" y="92076"/>
                    <a:pt x="157597" y="90511"/>
                  </a:cubicBezTo>
                  <a:cubicBezTo>
                    <a:pt x="159162" y="89952"/>
                    <a:pt x="160280" y="88945"/>
                    <a:pt x="161845" y="88386"/>
                  </a:cubicBezTo>
                  <a:cubicBezTo>
                    <a:pt x="162404" y="87827"/>
                    <a:pt x="163411" y="87827"/>
                    <a:pt x="163970" y="87268"/>
                  </a:cubicBezTo>
                  <a:cubicBezTo>
                    <a:pt x="164529" y="86709"/>
                    <a:pt x="165535" y="86709"/>
                    <a:pt x="166094" y="86150"/>
                  </a:cubicBezTo>
                  <a:cubicBezTo>
                    <a:pt x="169225" y="85032"/>
                    <a:pt x="171908" y="84026"/>
                    <a:pt x="175039" y="82908"/>
                  </a:cubicBezTo>
                  <a:cubicBezTo>
                    <a:pt x="175598" y="82908"/>
                    <a:pt x="176604" y="82349"/>
                    <a:pt x="177163" y="82349"/>
                  </a:cubicBezTo>
                  <a:cubicBezTo>
                    <a:pt x="177723" y="82349"/>
                    <a:pt x="178729" y="81789"/>
                    <a:pt x="179288" y="81789"/>
                  </a:cubicBezTo>
                  <a:cubicBezTo>
                    <a:pt x="180853" y="81230"/>
                    <a:pt x="182419" y="80671"/>
                    <a:pt x="183984" y="80671"/>
                  </a:cubicBezTo>
                  <a:cubicBezTo>
                    <a:pt x="184543" y="80671"/>
                    <a:pt x="185549" y="80112"/>
                    <a:pt x="186108" y="80112"/>
                  </a:cubicBezTo>
                  <a:cubicBezTo>
                    <a:pt x="186667" y="80112"/>
                    <a:pt x="187674" y="79553"/>
                    <a:pt x="188233" y="79553"/>
                  </a:cubicBezTo>
                  <a:cubicBezTo>
                    <a:pt x="188792" y="79553"/>
                    <a:pt x="189798" y="78994"/>
                    <a:pt x="190357" y="78994"/>
                  </a:cubicBezTo>
                  <a:lnTo>
                    <a:pt x="191363" y="78994"/>
                  </a:lnTo>
                  <a:lnTo>
                    <a:pt x="192370" y="78994"/>
                  </a:lnTo>
                  <a:cubicBezTo>
                    <a:pt x="192929" y="78994"/>
                    <a:pt x="193935" y="78994"/>
                    <a:pt x="194494" y="78435"/>
                  </a:cubicBezTo>
                  <a:cubicBezTo>
                    <a:pt x="195500" y="78435"/>
                    <a:pt x="196059" y="78435"/>
                    <a:pt x="197178" y="77876"/>
                  </a:cubicBezTo>
                  <a:cubicBezTo>
                    <a:pt x="197737" y="77876"/>
                    <a:pt x="199302" y="77876"/>
                    <a:pt x="199861" y="77317"/>
                  </a:cubicBezTo>
                  <a:cubicBezTo>
                    <a:pt x="200420" y="77317"/>
                    <a:pt x="200867" y="77317"/>
                    <a:pt x="201426" y="77317"/>
                  </a:cubicBezTo>
                  <a:lnTo>
                    <a:pt x="202433" y="77317"/>
                  </a:lnTo>
                  <a:lnTo>
                    <a:pt x="202992" y="77317"/>
                  </a:lnTo>
                  <a:lnTo>
                    <a:pt x="203551" y="77317"/>
                  </a:lnTo>
                  <a:cubicBezTo>
                    <a:pt x="204557" y="77317"/>
                    <a:pt x="205116" y="77317"/>
                    <a:pt x="206234" y="77317"/>
                  </a:cubicBezTo>
                  <a:lnTo>
                    <a:pt x="207799" y="77317"/>
                  </a:lnTo>
                  <a:cubicBezTo>
                    <a:pt x="207799" y="77317"/>
                    <a:pt x="208359" y="77317"/>
                    <a:pt x="207799" y="77317"/>
                  </a:cubicBezTo>
                  <a:lnTo>
                    <a:pt x="208359" y="77317"/>
                  </a:lnTo>
                  <a:lnTo>
                    <a:pt x="208918" y="77317"/>
                  </a:lnTo>
                  <a:cubicBezTo>
                    <a:pt x="209477" y="77317"/>
                    <a:pt x="210483" y="77317"/>
                    <a:pt x="211042" y="77317"/>
                  </a:cubicBezTo>
                  <a:cubicBezTo>
                    <a:pt x="214173" y="77317"/>
                    <a:pt x="216856" y="77317"/>
                    <a:pt x="219987" y="77317"/>
                  </a:cubicBezTo>
                  <a:cubicBezTo>
                    <a:pt x="225801" y="77317"/>
                    <a:pt x="231615" y="78435"/>
                    <a:pt x="237429" y="79441"/>
                  </a:cubicBezTo>
                  <a:cubicBezTo>
                    <a:pt x="249057" y="81566"/>
                    <a:pt x="259568" y="85367"/>
                    <a:pt x="269072" y="90175"/>
                  </a:cubicBezTo>
                  <a:cubicBezTo>
                    <a:pt x="278575" y="94983"/>
                    <a:pt x="287520" y="100909"/>
                    <a:pt x="294900" y="107282"/>
                  </a:cubicBezTo>
                  <a:cubicBezTo>
                    <a:pt x="295459" y="107841"/>
                    <a:pt x="295906" y="108400"/>
                    <a:pt x="296465" y="108400"/>
                  </a:cubicBezTo>
                  <a:cubicBezTo>
                    <a:pt x="297024" y="108959"/>
                    <a:pt x="297471" y="109519"/>
                    <a:pt x="298030" y="109519"/>
                  </a:cubicBezTo>
                  <a:cubicBezTo>
                    <a:pt x="299037" y="110637"/>
                    <a:pt x="299596" y="111084"/>
                    <a:pt x="300714" y="112202"/>
                  </a:cubicBezTo>
                  <a:cubicBezTo>
                    <a:pt x="301720" y="113320"/>
                    <a:pt x="302279" y="113767"/>
                    <a:pt x="303397" y="114885"/>
                  </a:cubicBezTo>
                  <a:cubicBezTo>
                    <a:pt x="304515" y="116004"/>
                    <a:pt x="304963" y="116451"/>
                    <a:pt x="306081" y="117569"/>
                  </a:cubicBezTo>
                  <a:cubicBezTo>
                    <a:pt x="309211" y="120811"/>
                    <a:pt x="312454" y="124501"/>
                    <a:pt x="315026" y="128303"/>
                  </a:cubicBezTo>
                  <a:cubicBezTo>
                    <a:pt x="320281" y="135235"/>
                    <a:pt x="324529" y="142167"/>
                    <a:pt x="328219" y="149100"/>
                  </a:cubicBezTo>
                  <a:cubicBezTo>
                    <a:pt x="328219" y="149659"/>
                    <a:pt x="328778" y="150218"/>
                    <a:pt x="328778" y="150218"/>
                  </a:cubicBezTo>
                  <a:cubicBezTo>
                    <a:pt x="328778" y="150777"/>
                    <a:pt x="329337" y="151336"/>
                    <a:pt x="329337" y="151336"/>
                  </a:cubicBezTo>
                  <a:cubicBezTo>
                    <a:pt x="329896" y="152454"/>
                    <a:pt x="330344" y="152901"/>
                    <a:pt x="330344" y="154019"/>
                  </a:cubicBezTo>
                  <a:cubicBezTo>
                    <a:pt x="330903" y="155137"/>
                    <a:pt x="330903" y="155585"/>
                    <a:pt x="331350" y="156144"/>
                  </a:cubicBezTo>
                  <a:cubicBezTo>
                    <a:pt x="331797" y="156703"/>
                    <a:pt x="331909" y="157709"/>
                    <a:pt x="332356" y="158268"/>
                  </a:cubicBezTo>
                  <a:cubicBezTo>
                    <a:pt x="333362" y="161510"/>
                    <a:pt x="335040" y="164194"/>
                    <a:pt x="335487" y="167325"/>
                  </a:cubicBezTo>
                  <a:cubicBezTo>
                    <a:pt x="337052" y="171573"/>
                    <a:pt x="338170" y="175822"/>
                    <a:pt x="339177" y="179624"/>
                  </a:cubicBezTo>
                  <a:cubicBezTo>
                    <a:pt x="339736" y="181189"/>
                    <a:pt x="340742" y="181748"/>
                    <a:pt x="342307" y="181748"/>
                  </a:cubicBezTo>
                  <a:cubicBezTo>
                    <a:pt x="343873" y="181748"/>
                    <a:pt x="344991" y="180183"/>
                    <a:pt x="344991" y="179065"/>
                  </a:cubicBezTo>
                  <a:cubicBezTo>
                    <a:pt x="344208" y="177723"/>
                    <a:pt x="343649" y="173362"/>
                    <a:pt x="343649" y="168107"/>
                  </a:cubicBezTo>
                  <a:close/>
                </a:path>
              </a:pathLst>
            </a:custGeom>
            <a:solidFill>
              <a:srgbClr val="000000"/>
            </a:solidFill>
            <a:ln w="9525" cap="flat">
              <a:noFill/>
              <a:prstDash val="solid"/>
              <a:miter/>
            </a:ln>
          </p:spPr>
          <p:txBody>
            <a:bodyPr rtlCol="0" anchor="ctr"/>
            <a:lstStyle/>
            <a:p>
              <a:endParaRPr lang="en-US"/>
            </a:p>
          </p:txBody>
        </p:sp>
      </p:grpSp>
      <p:grpSp>
        <p:nvGrpSpPr>
          <p:cNvPr id="40" name="Group 39">
            <a:extLst>
              <a:ext uri="{FF2B5EF4-FFF2-40B4-BE49-F238E27FC236}">
                <a16:creationId xmlns:a16="http://schemas.microsoft.com/office/drawing/2014/main" id="{6633B817-CEEB-4698-B859-95E161C0DCAF}"/>
              </a:ext>
            </a:extLst>
          </p:cNvPr>
          <p:cNvGrpSpPr/>
          <p:nvPr/>
        </p:nvGrpSpPr>
        <p:grpSpPr>
          <a:xfrm>
            <a:off x="5572167" y="3377786"/>
            <a:ext cx="1296075" cy="453039"/>
            <a:chOff x="5558115" y="3203150"/>
            <a:chExt cx="1296075" cy="453039"/>
          </a:xfrm>
        </p:grpSpPr>
        <p:grpSp>
          <p:nvGrpSpPr>
            <p:cNvPr id="41" name="Group 40">
              <a:extLst>
                <a:ext uri="{FF2B5EF4-FFF2-40B4-BE49-F238E27FC236}">
                  <a16:creationId xmlns:a16="http://schemas.microsoft.com/office/drawing/2014/main" id="{890B04A5-0771-462E-AFAD-F4F8A4F54117}"/>
                </a:ext>
              </a:extLst>
            </p:cNvPr>
            <p:cNvGrpSpPr/>
            <p:nvPr/>
          </p:nvGrpSpPr>
          <p:grpSpPr>
            <a:xfrm>
              <a:off x="5558115" y="3227147"/>
              <a:ext cx="641018" cy="405045"/>
              <a:chOff x="4467057" y="3172218"/>
              <a:chExt cx="1009437" cy="637842"/>
            </a:xfrm>
            <a:solidFill>
              <a:srgbClr val="000000"/>
            </a:solidFill>
          </p:grpSpPr>
          <p:grpSp>
            <p:nvGrpSpPr>
              <p:cNvPr id="96" name="Group 95">
                <a:extLst>
                  <a:ext uri="{FF2B5EF4-FFF2-40B4-BE49-F238E27FC236}">
                    <a16:creationId xmlns:a16="http://schemas.microsoft.com/office/drawing/2014/main" id="{3CE54398-F5E3-4307-81EB-55D1D5AABBF0}"/>
                  </a:ext>
                </a:extLst>
              </p:cNvPr>
              <p:cNvGrpSpPr/>
              <p:nvPr/>
            </p:nvGrpSpPr>
            <p:grpSpPr>
              <a:xfrm>
                <a:off x="4685119" y="3172218"/>
                <a:ext cx="435901" cy="462319"/>
                <a:chOff x="4685119" y="3172218"/>
                <a:chExt cx="435901" cy="462319"/>
              </a:xfrm>
              <a:grpFill/>
            </p:grpSpPr>
            <p:sp>
              <p:nvSpPr>
                <p:cNvPr id="105" name="Freeform: Shape 104">
                  <a:extLst>
                    <a:ext uri="{FF2B5EF4-FFF2-40B4-BE49-F238E27FC236}">
                      <a16:creationId xmlns:a16="http://schemas.microsoft.com/office/drawing/2014/main" id="{AADCDEEE-554D-44C9-88CE-1A3F648ECC1B}"/>
                    </a:ext>
                  </a:extLst>
                </p:cNvPr>
                <p:cNvSpPr/>
                <p:nvPr/>
              </p:nvSpPr>
              <p:spPr>
                <a:xfrm>
                  <a:off x="4685119" y="3172218"/>
                  <a:ext cx="435901" cy="462319"/>
                </a:xfrm>
                <a:custGeom>
                  <a:avLst/>
                  <a:gdLst>
                    <a:gd name="connsiteX0" fmla="*/ 293050 w 314325"/>
                    <a:gd name="connsiteY0" fmla="*/ 178619 h 333375"/>
                    <a:gd name="connsiteX1" fmla="*/ 301224 w 314325"/>
                    <a:gd name="connsiteY1" fmla="*/ 282953 h 333375"/>
                    <a:gd name="connsiteX2" fmla="*/ 156502 w 314325"/>
                    <a:gd name="connsiteY2" fmla="*/ 308917 h 333375"/>
                    <a:gd name="connsiteX3" fmla="*/ 144001 w 314325"/>
                    <a:gd name="connsiteY3" fmla="*/ 204582 h 333375"/>
                    <a:gd name="connsiteX4" fmla="*/ 164675 w 314325"/>
                    <a:gd name="connsiteY4" fmla="*/ 201697 h 333375"/>
                    <a:gd name="connsiteX5" fmla="*/ 174291 w 314325"/>
                    <a:gd name="connsiteY5" fmla="*/ 204582 h 333375"/>
                    <a:gd name="connsiteX6" fmla="*/ 198332 w 314325"/>
                    <a:gd name="connsiteY6" fmla="*/ 202178 h 333375"/>
                    <a:gd name="connsiteX7" fmla="*/ 207948 w 314325"/>
                    <a:gd name="connsiteY7" fmla="*/ 193524 h 333375"/>
                    <a:gd name="connsiteX8" fmla="*/ 69476 w 314325"/>
                    <a:gd name="connsiteY8" fmla="*/ 302666 h 333375"/>
                    <a:gd name="connsiteX9" fmla="*/ 56014 w 314325"/>
                    <a:gd name="connsiteY9" fmla="*/ 289204 h 333375"/>
                    <a:gd name="connsiteX10" fmla="*/ 55533 w 314325"/>
                    <a:gd name="connsiteY10" fmla="*/ 259875 h 333375"/>
                    <a:gd name="connsiteX11" fmla="*/ 98805 w 314325"/>
                    <a:gd name="connsiteY11" fmla="*/ 205063 h 333375"/>
                    <a:gd name="connsiteX12" fmla="*/ 89189 w 314325"/>
                    <a:gd name="connsiteY12" fmla="*/ 178619 h 333375"/>
                    <a:gd name="connsiteX13" fmla="*/ 89189 w 314325"/>
                    <a:gd name="connsiteY13" fmla="*/ 184388 h 333375"/>
                    <a:gd name="connsiteX14" fmla="*/ 84381 w 314325"/>
                    <a:gd name="connsiteY14" fmla="*/ 174772 h 333375"/>
                    <a:gd name="connsiteX15" fmla="*/ 80054 w 314325"/>
                    <a:gd name="connsiteY15" fmla="*/ 169003 h 333375"/>
                    <a:gd name="connsiteX16" fmla="*/ 79092 w 314325"/>
                    <a:gd name="connsiteY16" fmla="*/ 175734 h 333375"/>
                    <a:gd name="connsiteX17" fmla="*/ 76207 w 314325"/>
                    <a:gd name="connsiteY17" fmla="*/ 164675 h 333375"/>
                    <a:gd name="connsiteX18" fmla="*/ 74284 w 314325"/>
                    <a:gd name="connsiteY18" fmla="*/ 171407 h 333375"/>
                    <a:gd name="connsiteX19" fmla="*/ 71880 w 314325"/>
                    <a:gd name="connsiteY19" fmla="*/ 156502 h 333375"/>
                    <a:gd name="connsiteX20" fmla="*/ 67072 w 314325"/>
                    <a:gd name="connsiteY20" fmla="*/ 122845 h 333375"/>
                    <a:gd name="connsiteX21" fmla="*/ 100728 w 314325"/>
                    <a:gd name="connsiteY21" fmla="*/ 116595 h 333375"/>
                    <a:gd name="connsiteX22" fmla="*/ 99767 w 314325"/>
                    <a:gd name="connsiteY22" fmla="*/ 84862 h 333375"/>
                    <a:gd name="connsiteX23" fmla="*/ 84862 w 314325"/>
                    <a:gd name="connsiteY23" fmla="*/ 48321 h 333375"/>
                    <a:gd name="connsiteX24" fmla="*/ 84381 w 314325"/>
                    <a:gd name="connsiteY24" fmla="*/ 48802 h 333375"/>
                    <a:gd name="connsiteX25" fmla="*/ 91112 w 314325"/>
                    <a:gd name="connsiteY25" fmla="*/ 71399 h 333375"/>
                    <a:gd name="connsiteX26" fmla="*/ 94478 w 314325"/>
                    <a:gd name="connsiteY26" fmla="*/ 101690 h 333375"/>
                    <a:gd name="connsiteX27" fmla="*/ 79092 w 314325"/>
                    <a:gd name="connsiteY27" fmla="*/ 117557 h 333375"/>
                    <a:gd name="connsiteX28" fmla="*/ 55533 w 314325"/>
                    <a:gd name="connsiteY28" fmla="*/ 109864 h 333375"/>
                    <a:gd name="connsiteX29" fmla="*/ 37743 w 314325"/>
                    <a:gd name="connsiteY29" fmla="*/ 83900 h 333375"/>
                    <a:gd name="connsiteX30" fmla="*/ 43994 w 314325"/>
                    <a:gd name="connsiteY30" fmla="*/ 68034 h 333375"/>
                    <a:gd name="connsiteX31" fmla="*/ 36782 w 314325"/>
                    <a:gd name="connsiteY31" fmla="*/ 70919 h 333375"/>
                    <a:gd name="connsiteX32" fmla="*/ 46878 w 314325"/>
                    <a:gd name="connsiteY32" fmla="*/ 62264 h 333375"/>
                    <a:gd name="connsiteX33" fmla="*/ 53129 w 314325"/>
                    <a:gd name="connsiteY33" fmla="*/ 57937 h 333375"/>
                    <a:gd name="connsiteX34" fmla="*/ 46878 w 314325"/>
                    <a:gd name="connsiteY34" fmla="*/ 57937 h 333375"/>
                    <a:gd name="connsiteX35" fmla="*/ 58898 w 314325"/>
                    <a:gd name="connsiteY35" fmla="*/ 52648 h 333375"/>
                    <a:gd name="connsiteX36" fmla="*/ 50244 w 314325"/>
                    <a:gd name="connsiteY36" fmla="*/ 52648 h 333375"/>
                    <a:gd name="connsiteX37" fmla="*/ 73323 w 314325"/>
                    <a:gd name="connsiteY37" fmla="*/ 42551 h 333375"/>
                    <a:gd name="connsiteX38" fmla="*/ 91112 w 314325"/>
                    <a:gd name="connsiteY38" fmla="*/ 45917 h 333375"/>
                    <a:gd name="connsiteX39" fmla="*/ 112749 w 314325"/>
                    <a:gd name="connsiteY39" fmla="*/ 59860 h 333375"/>
                    <a:gd name="connsiteX40" fmla="*/ 130538 w 314325"/>
                    <a:gd name="connsiteY40" fmla="*/ 52648 h 333375"/>
                    <a:gd name="connsiteX41" fmla="*/ 144482 w 314325"/>
                    <a:gd name="connsiteY41" fmla="*/ 43032 h 333375"/>
                    <a:gd name="connsiteX42" fmla="*/ 139674 w 314325"/>
                    <a:gd name="connsiteY42" fmla="*/ 51206 h 333375"/>
                    <a:gd name="connsiteX43" fmla="*/ 148809 w 314325"/>
                    <a:gd name="connsiteY43" fmla="*/ 44955 h 333375"/>
                    <a:gd name="connsiteX44" fmla="*/ 145443 w 314325"/>
                    <a:gd name="connsiteY44" fmla="*/ 50725 h 333375"/>
                    <a:gd name="connsiteX45" fmla="*/ 145924 w 314325"/>
                    <a:gd name="connsiteY45" fmla="*/ 51206 h 333375"/>
                    <a:gd name="connsiteX46" fmla="*/ 156982 w 314325"/>
                    <a:gd name="connsiteY46" fmla="*/ 45917 h 333375"/>
                    <a:gd name="connsiteX47" fmla="*/ 153136 w 314325"/>
                    <a:gd name="connsiteY47" fmla="*/ 50725 h 333375"/>
                    <a:gd name="connsiteX48" fmla="*/ 167560 w 314325"/>
                    <a:gd name="connsiteY48" fmla="*/ 51206 h 333375"/>
                    <a:gd name="connsiteX49" fmla="*/ 195928 w 314325"/>
                    <a:gd name="connsiteY49" fmla="*/ 29569 h 333375"/>
                    <a:gd name="connsiteX50" fmla="*/ 222853 w 314325"/>
                    <a:gd name="connsiteY50" fmla="*/ 39186 h 333375"/>
                    <a:gd name="connsiteX51" fmla="*/ 240162 w 314325"/>
                    <a:gd name="connsiteY51" fmla="*/ 78131 h 333375"/>
                    <a:gd name="connsiteX52" fmla="*/ 219006 w 314325"/>
                    <a:gd name="connsiteY52" fmla="*/ 65630 h 333375"/>
                    <a:gd name="connsiteX53" fmla="*/ 208909 w 314325"/>
                    <a:gd name="connsiteY53" fmla="*/ 43994 h 333375"/>
                    <a:gd name="connsiteX54" fmla="*/ 202659 w 314325"/>
                    <a:gd name="connsiteY54" fmla="*/ 32454 h 333375"/>
                    <a:gd name="connsiteX55" fmla="*/ 206024 w 314325"/>
                    <a:gd name="connsiteY55" fmla="*/ 45917 h 333375"/>
                    <a:gd name="connsiteX56" fmla="*/ 211794 w 314325"/>
                    <a:gd name="connsiteY56" fmla="*/ 68995 h 333375"/>
                    <a:gd name="connsiteX57" fmla="*/ 210352 w 314325"/>
                    <a:gd name="connsiteY57" fmla="*/ 74765 h 333375"/>
                    <a:gd name="connsiteX58" fmla="*/ 188235 w 314325"/>
                    <a:gd name="connsiteY58" fmla="*/ 59860 h 333375"/>
                    <a:gd name="connsiteX59" fmla="*/ 219968 w 314325"/>
                    <a:gd name="connsiteY59" fmla="*/ 93516 h 333375"/>
                    <a:gd name="connsiteX60" fmla="*/ 225737 w 314325"/>
                    <a:gd name="connsiteY60" fmla="*/ 120922 h 333375"/>
                    <a:gd name="connsiteX61" fmla="*/ 241604 w 314325"/>
                    <a:gd name="connsiteY61" fmla="*/ 145443 h 333375"/>
                    <a:gd name="connsiteX62" fmla="*/ 236315 w 314325"/>
                    <a:gd name="connsiteY62" fmla="*/ 182465 h 333375"/>
                    <a:gd name="connsiteX63" fmla="*/ 220929 w 314325"/>
                    <a:gd name="connsiteY63" fmla="*/ 184869 h 333375"/>
                    <a:gd name="connsiteX64" fmla="*/ 215160 w 314325"/>
                    <a:gd name="connsiteY64" fmla="*/ 182946 h 333375"/>
                    <a:gd name="connsiteX65" fmla="*/ 218525 w 314325"/>
                    <a:gd name="connsiteY65" fmla="*/ 175253 h 333375"/>
                    <a:gd name="connsiteX66" fmla="*/ 217564 w 314325"/>
                    <a:gd name="connsiteY66" fmla="*/ 173811 h 333375"/>
                    <a:gd name="connsiteX67" fmla="*/ 197851 w 314325"/>
                    <a:gd name="connsiteY67" fmla="*/ 191120 h 333375"/>
                    <a:gd name="connsiteX68" fmla="*/ 172368 w 314325"/>
                    <a:gd name="connsiteY68" fmla="*/ 193043 h 333375"/>
                    <a:gd name="connsiteX69" fmla="*/ 131981 w 314325"/>
                    <a:gd name="connsiteY69" fmla="*/ 171407 h 333375"/>
                    <a:gd name="connsiteX70" fmla="*/ 132461 w 314325"/>
                    <a:gd name="connsiteY70" fmla="*/ 174772 h 333375"/>
                    <a:gd name="connsiteX71" fmla="*/ 158425 w 314325"/>
                    <a:gd name="connsiteY71" fmla="*/ 196408 h 333375"/>
                    <a:gd name="connsiteX72" fmla="*/ 136308 w 314325"/>
                    <a:gd name="connsiteY72" fmla="*/ 198812 h 333375"/>
                    <a:gd name="connsiteX73" fmla="*/ 146886 w 314325"/>
                    <a:gd name="connsiteY73" fmla="*/ 280549 h 333375"/>
                    <a:gd name="connsiteX74" fmla="*/ 136308 w 314325"/>
                    <a:gd name="connsiteY74" fmla="*/ 282472 h 333375"/>
                    <a:gd name="connsiteX75" fmla="*/ 113710 w 314325"/>
                    <a:gd name="connsiteY75" fmla="*/ 250258 h 333375"/>
                    <a:gd name="connsiteX76" fmla="*/ 82939 w 314325"/>
                    <a:gd name="connsiteY76" fmla="*/ 245931 h 333375"/>
                    <a:gd name="connsiteX77" fmla="*/ 82458 w 314325"/>
                    <a:gd name="connsiteY77" fmla="*/ 246893 h 333375"/>
                    <a:gd name="connsiteX78" fmla="*/ 108421 w 314325"/>
                    <a:gd name="connsiteY78" fmla="*/ 253143 h 333375"/>
                    <a:gd name="connsiteX79" fmla="*/ 127653 w 314325"/>
                    <a:gd name="connsiteY79" fmla="*/ 282472 h 333375"/>
                    <a:gd name="connsiteX80" fmla="*/ 124288 w 314325"/>
                    <a:gd name="connsiteY80" fmla="*/ 319013 h 333375"/>
                    <a:gd name="connsiteX81" fmla="*/ 82939 w 314325"/>
                    <a:gd name="connsiteY81" fmla="*/ 322379 h 333375"/>
                    <a:gd name="connsiteX82" fmla="*/ 100248 w 314325"/>
                    <a:gd name="connsiteY82" fmla="*/ 335361 h 333375"/>
                    <a:gd name="connsiteX83" fmla="*/ 129577 w 314325"/>
                    <a:gd name="connsiteY83" fmla="*/ 327668 h 333375"/>
                    <a:gd name="connsiteX84" fmla="*/ 138231 w 314325"/>
                    <a:gd name="connsiteY84" fmla="*/ 293531 h 333375"/>
                    <a:gd name="connsiteX85" fmla="*/ 148328 w 314325"/>
                    <a:gd name="connsiteY85" fmla="*/ 292088 h 333375"/>
                    <a:gd name="connsiteX86" fmla="*/ 151694 w 314325"/>
                    <a:gd name="connsiteY86" fmla="*/ 317571 h 333375"/>
                    <a:gd name="connsiteX87" fmla="*/ 315648 w 314325"/>
                    <a:gd name="connsiteY87" fmla="*/ 297858 h 333375"/>
                    <a:gd name="connsiteX88" fmla="*/ 301224 w 314325"/>
                    <a:gd name="connsiteY88" fmla="*/ 167079 h 333375"/>
                    <a:gd name="connsiteX89" fmla="*/ 293050 w 314325"/>
                    <a:gd name="connsiteY89" fmla="*/ 168522 h 333375"/>
                    <a:gd name="connsiteX90" fmla="*/ 276703 w 314325"/>
                    <a:gd name="connsiteY90" fmla="*/ 3606 h 333375"/>
                    <a:gd name="connsiteX91" fmla="*/ 3606 w 314325"/>
                    <a:gd name="connsiteY91" fmla="*/ 35339 h 333375"/>
                    <a:gd name="connsiteX92" fmla="*/ 37262 w 314325"/>
                    <a:gd name="connsiteY92" fmla="*/ 307474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14325" h="333375">
                      <a:moveTo>
                        <a:pt x="293050" y="178619"/>
                      </a:moveTo>
                      <a:lnTo>
                        <a:pt x="301224" y="282953"/>
                      </a:lnTo>
                      <a:lnTo>
                        <a:pt x="156502" y="308917"/>
                      </a:lnTo>
                      <a:lnTo>
                        <a:pt x="144001" y="204582"/>
                      </a:lnTo>
                      <a:lnTo>
                        <a:pt x="164675" y="201697"/>
                      </a:lnTo>
                      <a:cubicBezTo>
                        <a:pt x="168041" y="203140"/>
                        <a:pt x="170445" y="203620"/>
                        <a:pt x="174291" y="204582"/>
                      </a:cubicBezTo>
                      <a:cubicBezTo>
                        <a:pt x="180542" y="206024"/>
                        <a:pt x="187754" y="207948"/>
                        <a:pt x="198332" y="202178"/>
                      </a:cubicBezTo>
                      <a:cubicBezTo>
                        <a:pt x="200736" y="200736"/>
                        <a:pt x="206024" y="196408"/>
                        <a:pt x="207948" y="193524"/>
                      </a:cubicBezTo>
                      <a:close/>
                      <a:moveTo>
                        <a:pt x="69476" y="302666"/>
                      </a:moveTo>
                      <a:cubicBezTo>
                        <a:pt x="67072" y="298820"/>
                        <a:pt x="62745" y="294492"/>
                        <a:pt x="56014" y="289204"/>
                      </a:cubicBezTo>
                      <a:cubicBezTo>
                        <a:pt x="46398" y="281511"/>
                        <a:pt x="49763" y="268048"/>
                        <a:pt x="55533" y="259875"/>
                      </a:cubicBezTo>
                      <a:cubicBezTo>
                        <a:pt x="62745" y="245931"/>
                        <a:pt x="100728" y="227661"/>
                        <a:pt x="98805" y="205063"/>
                      </a:cubicBezTo>
                      <a:cubicBezTo>
                        <a:pt x="97844" y="196889"/>
                        <a:pt x="96882" y="186312"/>
                        <a:pt x="89189" y="178619"/>
                      </a:cubicBezTo>
                      <a:cubicBezTo>
                        <a:pt x="88708" y="181503"/>
                        <a:pt x="89189" y="184388"/>
                        <a:pt x="89189" y="184388"/>
                      </a:cubicBezTo>
                      <a:cubicBezTo>
                        <a:pt x="89189" y="184388"/>
                        <a:pt x="85824" y="180542"/>
                        <a:pt x="84381" y="174772"/>
                      </a:cubicBezTo>
                      <a:cubicBezTo>
                        <a:pt x="82939" y="172849"/>
                        <a:pt x="81496" y="171887"/>
                        <a:pt x="80054" y="169003"/>
                      </a:cubicBezTo>
                      <a:cubicBezTo>
                        <a:pt x="79092" y="172368"/>
                        <a:pt x="79092" y="175734"/>
                        <a:pt x="79092" y="175734"/>
                      </a:cubicBezTo>
                      <a:cubicBezTo>
                        <a:pt x="79092" y="175734"/>
                        <a:pt x="76688" y="169483"/>
                        <a:pt x="76207" y="164675"/>
                      </a:cubicBezTo>
                      <a:cubicBezTo>
                        <a:pt x="74765" y="167079"/>
                        <a:pt x="74284" y="171407"/>
                        <a:pt x="74284" y="171407"/>
                      </a:cubicBezTo>
                      <a:cubicBezTo>
                        <a:pt x="74284" y="171407"/>
                        <a:pt x="70919" y="161791"/>
                        <a:pt x="71880" y="156502"/>
                      </a:cubicBezTo>
                      <a:cubicBezTo>
                        <a:pt x="70438" y="152174"/>
                        <a:pt x="65630" y="143039"/>
                        <a:pt x="67072" y="122845"/>
                      </a:cubicBezTo>
                      <a:cubicBezTo>
                        <a:pt x="75246" y="128615"/>
                        <a:pt x="93516" y="127173"/>
                        <a:pt x="100728" y="116595"/>
                      </a:cubicBezTo>
                      <a:cubicBezTo>
                        <a:pt x="103132" y="113229"/>
                        <a:pt x="104575" y="103613"/>
                        <a:pt x="99767" y="84862"/>
                      </a:cubicBezTo>
                      <a:cubicBezTo>
                        <a:pt x="96401" y="72842"/>
                        <a:pt x="88228" y="55052"/>
                        <a:pt x="84862" y="48321"/>
                      </a:cubicBezTo>
                      <a:lnTo>
                        <a:pt x="84381" y="48802"/>
                      </a:lnTo>
                      <a:cubicBezTo>
                        <a:pt x="86304" y="54090"/>
                        <a:pt x="89670" y="65630"/>
                        <a:pt x="91112" y="71399"/>
                      </a:cubicBezTo>
                      <a:cubicBezTo>
                        <a:pt x="94959" y="88228"/>
                        <a:pt x="96401" y="93997"/>
                        <a:pt x="94478" y="101690"/>
                      </a:cubicBezTo>
                      <a:cubicBezTo>
                        <a:pt x="93036" y="108421"/>
                        <a:pt x="89189" y="112749"/>
                        <a:pt x="79092" y="117557"/>
                      </a:cubicBezTo>
                      <a:cubicBezTo>
                        <a:pt x="69476" y="122365"/>
                        <a:pt x="56014" y="110345"/>
                        <a:pt x="55533" y="109864"/>
                      </a:cubicBezTo>
                      <a:cubicBezTo>
                        <a:pt x="45917" y="102171"/>
                        <a:pt x="38705" y="89670"/>
                        <a:pt x="37743" y="83900"/>
                      </a:cubicBezTo>
                      <a:cubicBezTo>
                        <a:pt x="36782" y="77169"/>
                        <a:pt x="41590" y="73323"/>
                        <a:pt x="43994" y="68034"/>
                      </a:cubicBezTo>
                      <a:cubicBezTo>
                        <a:pt x="40628" y="68995"/>
                        <a:pt x="36782" y="70919"/>
                        <a:pt x="36782" y="70919"/>
                      </a:cubicBezTo>
                      <a:cubicBezTo>
                        <a:pt x="36782" y="70919"/>
                        <a:pt x="41109" y="66111"/>
                        <a:pt x="46878" y="62264"/>
                      </a:cubicBezTo>
                      <a:cubicBezTo>
                        <a:pt x="49282" y="60822"/>
                        <a:pt x="50725" y="59860"/>
                        <a:pt x="53129" y="57937"/>
                      </a:cubicBezTo>
                      <a:cubicBezTo>
                        <a:pt x="49763" y="57937"/>
                        <a:pt x="46878" y="57937"/>
                        <a:pt x="46878" y="57937"/>
                      </a:cubicBezTo>
                      <a:cubicBezTo>
                        <a:pt x="46878" y="57937"/>
                        <a:pt x="52648" y="54571"/>
                        <a:pt x="58898" y="52648"/>
                      </a:cubicBezTo>
                      <a:cubicBezTo>
                        <a:pt x="54571" y="52648"/>
                        <a:pt x="50244" y="52648"/>
                        <a:pt x="50244" y="52648"/>
                      </a:cubicBezTo>
                      <a:cubicBezTo>
                        <a:pt x="50244" y="52648"/>
                        <a:pt x="63226" y="46878"/>
                        <a:pt x="73323" y="42551"/>
                      </a:cubicBezTo>
                      <a:cubicBezTo>
                        <a:pt x="80535" y="39666"/>
                        <a:pt x="87266" y="40628"/>
                        <a:pt x="91112" y="45917"/>
                      </a:cubicBezTo>
                      <a:cubicBezTo>
                        <a:pt x="96401" y="53129"/>
                        <a:pt x="101690" y="56975"/>
                        <a:pt x="112749" y="59860"/>
                      </a:cubicBezTo>
                      <a:cubicBezTo>
                        <a:pt x="119480" y="56975"/>
                        <a:pt x="121884" y="55052"/>
                        <a:pt x="130538" y="52648"/>
                      </a:cubicBezTo>
                      <a:cubicBezTo>
                        <a:pt x="138231" y="43994"/>
                        <a:pt x="144482" y="43032"/>
                        <a:pt x="144482" y="43032"/>
                      </a:cubicBezTo>
                      <a:cubicBezTo>
                        <a:pt x="144482" y="43032"/>
                        <a:pt x="140154" y="46878"/>
                        <a:pt x="139674" y="51206"/>
                      </a:cubicBezTo>
                      <a:cubicBezTo>
                        <a:pt x="144001" y="47840"/>
                        <a:pt x="148809" y="44955"/>
                        <a:pt x="148809" y="44955"/>
                      </a:cubicBezTo>
                      <a:cubicBezTo>
                        <a:pt x="148809" y="44955"/>
                        <a:pt x="146886" y="47359"/>
                        <a:pt x="145443" y="50725"/>
                      </a:cubicBezTo>
                      <a:lnTo>
                        <a:pt x="145924" y="51206"/>
                      </a:lnTo>
                      <a:cubicBezTo>
                        <a:pt x="151213" y="48321"/>
                        <a:pt x="156982" y="45917"/>
                        <a:pt x="156982" y="45917"/>
                      </a:cubicBezTo>
                      <a:cubicBezTo>
                        <a:pt x="156982" y="45917"/>
                        <a:pt x="155059" y="47840"/>
                        <a:pt x="153136" y="50725"/>
                      </a:cubicBezTo>
                      <a:cubicBezTo>
                        <a:pt x="156982" y="50725"/>
                        <a:pt x="164675" y="50725"/>
                        <a:pt x="167560" y="51206"/>
                      </a:cubicBezTo>
                      <a:cubicBezTo>
                        <a:pt x="185350" y="51686"/>
                        <a:pt x="189196" y="32454"/>
                        <a:pt x="195928" y="29569"/>
                      </a:cubicBezTo>
                      <a:cubicBezTo>
                        <a:pt x="204582" y="26685"/>
                        <a:pt x="208429" y="24761"/>
                        <a:pt x="222853" y="39186"/>
                      </a:cubicBezTo>
                      <a:cubicBezTo>
                        <a:pt x="235354" y="51686"/>
                        <a:pt x="244970" y="73323"/>
                        <a:pt x="240162" y="78131"/>
                      </a:cubicBezTo>
                      <a:cubicBezTo>
                        <a:pt x="236315" y="81977"/>
                        <a:pt x="228141" y="76688"/>
                        <a:pt x="219006" y="65630"/>
                      </a:cubicBezTo>
                      <a:cubicBezTo>
                        <a:pt x="214198" y="59860"/>
                        <a:pt x="210833" y="52648"/>
                        <a:pt x="208909" y="43994"/>
                      </a:cubicBezTo>
                      <a:cubicBezTo>
                        <a:pt x="207948" y="36782"/>
                        <a:pt x="202659" y="32454"/>
                        <a:pt x="202659" y="32454"/>
                      </a:cubicBezTo>
                      <a:cubicBezTo>
                        <a:pt x="202659" y="32454"/>
                        <a:pt x="206024" y="39666"/>
                        <a:pt x="206024" y="45917"/>
                      </a:cubicBezTo>
                      <a:cubicBezTo>
                        <a:pt x="206024" y="49282"/>
                        <a:pt x="206505" y="61783"/>
                        <a:pt x="211794" y="68995"/>
                      </a:cubicBezTo>
                      <a:cubicBezTo>
                        <a:pt x="211313" y="69957"/>
                        <a:pt x="210833" y="74284"/>
                        <a:pt x="210352" y="74765"/>
                      </a:cubicBezTo>
                      <a:cubicBezTo>
                        <a:pt x="204101" y="67072"/>
                        <a:pt x="190158" y="61783"/>
                        <a:pt x="188235" y="59860"/>
                      </a:cubicBezTo>
                      <a:cubicBezTo>
                        <a:pt x="195928" y="66111"/>
                        <a:pt x="213237" y="80054"/>
                        <a:pt x="219968" y="93516"/>
                      </a:cubicBezTo>
                      <a:cubicBezTo>
                        <a:pt x="226218" y="106498"/>
                        <a:pt x="222372" y="118037"/>
                        <a:pt x="225737" y="120922"/>
                      </a:cubicBezTo>
                      <a:cubicBezTo>
                        <a:pt x="226699" y="121884"/>
                        <a:pt x="239200" y="137270"/>
                        <a:pt x="241604" y="145443"/>
                      </a:cubicBezTo>
                      <a:cubicBezTo>
                        <a:pt x="245931" y="159387"/>
                        <a:pt x="242085" y="173811"/>
                        <a:pt x="236315" y="182465"/>
                      </a:cubicBezTo>
                      <a:lnTo>
                        <a:pt x="220929" y="184869"/>
                      </a:lnTo>
                      <a:cubicBezTo>
                        <a:pt x="218525" y="184388"/>
                        <a:pt x="217083" y="183908"/>
                        <a:pt x="215160" y="182946"/>
                      </a:cubicBezTo>
                      <a:cubicBezTo>
                        <a:pt x="216121" y="181023"/>
                        <a:pt x="218525" y="176215"/>
                        <a:pt x="218525" y="175253"/>
                      </a:cubicBezTo>
                      <a:lnTo>
                        <a:pt x="217564" y="173811"/>
                      </a:lnTo>
                      <a:cubicBezTo>
                        <a:pt x="212756" y="180542"/>
                        <a:pt x="204582" y="187273"/>
                        <a:pt x="197851" y="191120"/>
                      </a:cubicBezTo>
                      <a:cubicBezTo>
                        <a:pt x="189196" y="195928"/>
                        <a:pt x="179099" y="195447"/>
                        <a:pt x="172368" y="193043"/>
                      </a:cubicBezTo>
                      <a:cubicBezTo>
                        <a:pt x="153617" y="187273"/>
                        <a:pt x="135827" y="174772"/>
                        <a:pt x="131981" y="171407"/>
                      </a:cubicBezTo>
                      <a:cubicBezTo>
                        <a:pt x="131981" y="171407"/>
                        <a:pt x="131981" y="173811"/>
                        <a:pt x="132461" y="174772"/>
                      </a:cubicBezTo>
                      <a:cubicBezTo>
                        <a:pt x="137270" y="180061"/>
                        <a:pt x="147847" y="189677"/>
                        <a:pt x="158425" y="196408"/>
                      </a:cubicBezTo>
                      <a:lnTo>
                        <a:pt x="136308" y="198812"/>
                      </a:lnTo>
                      <a:lnTo>
                        <a:pt x="146886" y="280549"/>
                      </a:lnTo>
                      <a:cubicBezTo>
                        <a:pt x="142078" y="281030"/>
                        <a:pt x="141597" y="281511"/>
                        <a:pt x="136308" y="282472"/>
                      </a:cubicBezTo>
                      <a:cubicBezTo>
                        <a:pt x="131981" y="266606"/>
                        <a:pt x="123326" y="256509"/>
                        <a:pt x="113710" y="250258"/>
                      </a:cubicBezTo>
                      <a:cubicBezTo>
                        <a:pt x="105536" y="244970"/>
                        <a:pt x="93997" y="243527"/>
                        <a:pt x="82939" y="245931"/>
                      </a:cubicBezTo>
                      <a:lnTo>
                        <a:pt x="82458" y="246893"/>
                      </a:lnTo>
                      <a:cubicBezTo>
                        <a:pt x="90151" y="245931"/>
                        <a:pt x="99286" y="247374"/>
                        <a:pt x="108421" y="253143"/>
                      </a:cubicBezTo>
                      <a:cubicBezTo>
                        <a:pt x="117557" y="258913"/>
                        <a:pt x="124769" y="273818"/>
                        <a:pt x="127653" y="282472"/>
                      </a:cubicBezTo>
                      <a:cubicBezTo>
                        <a:pt x="131019" y="294012"/>
                        <a:pt x="133423" y="306032"/>
                        <a:pt x="124288" y="319013"/>
                      </a:cubicBezTo>
                      <a:cubicBezTo>
                        <a:pt x="117557" y="328149"/>
                        <a:pt x="98324" y="333438"/>
                        <a:pt x="82939" y="322379"/>
                      </a:cubicBezTo>
                      <a:cubicBezTo>
                        <a:pt x="87266" y="329110"/>
                        <a:pt x="92555" y="334399"/>
                        <a:pt x="100248" y="335361"/>
                      </a:cubicBezTo>
                      <a:cubicBezTo>
                        <a:pt x="111306" y="336803"/>
                        <a:pt x="121884" y="334880"/>
                        <a:pt x="129577" y="327668"/>
                      </a:cubicBezTo>
                      <a:cubicBezTo>
                        <a:pt x="135827" y="321417"/>
                        <a:pt x="139193" y="307955"/>
                        <a:pt x="138231" y="293531"/>
                      </a:cubicBezTo>
                      <a:lnTo>
                        <a:pt x="148328" y="292088"/>
                      </a:lnTo>
                      <a:lnTo>
                        <a:pt x="151694" y="317571"/>
                      </a:lnTo>
                      <a:lnTo>
                        <a:pt x="315648" y="297858"/>
                      </a:lnTo>
                      <a:lnTo>
                        <a:pt x="301224" y="167079"/>
                      </a:lnTo>
                      <a:lnTo>
                        <a:pt x="293050" y="168522"/>
                      </a:lnTo>
                      <a:lnTo>
                        <a:pt x="276703" y="3606"/>
                      </a:lnTo>
                      <a:lnTo>
                        <a:pt x="3606" y="35339"/>
                      </a:lnTo>
                      <a:lnTo>
                        <a:pt x="37262" y="307474"/>
                      </a:lnTo>
                      <a:close/>
                    </a:path>
                  </a:pathLst>
                </a:custGeom>
                <a:grpFill/>
                <a:ln w="4808" cap="flat">
                  <a:no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41C490C9-BE14-4EAE-9590-9FD4E5FB20B2}"/>
                    </a:ext>
                  </a:extLst>
                </p:cNvPr>
                <p:cNvSpPr/>
                <p:nvPr/>
              </p:nvSpPr>
              <p:spPr>
                <a:xfrm>
                  <a:off x="4953105" y="3368757"/>
                  <a:ext cx="52837" cy="39627"/>
                </a:xfrm>
                <a:custGeom>
                  <a:avLst/>
                  <a:gdLst>
                    <a:gd name="connsiteX0" fmla="*/ 6168 w 38100"/>
                    <a:gd name="connsiteY0" fmla="*/ 17910 h 28575"/>
                    <a:gd name="connsiteX1" fmla="*/ 25881 w 38100"/>
                    <a:gd name="connsiteY1" fmla="*/ 26084 h 28575"/>
                    <a:gd name="connsiteX2" fmla="*/ 35978 w 38100"/>
                    <a:gd name="connsiteY2" fmla="*/ 13583 h 28575"/>
                    <a:gd name="connsiteX3" fmla="*/ 35016 w 38100"/>
                    <a:gd name="connsiteY3" fmla="*/ 3967 h 28575"/>
                    <a:gd name="connsiteX4" fmla="*/ 23477 w 38100"/>
                    <a:gd name="connsiteY4" fmla="*/ 3967 h 28575"/>
                    <a:gd name="connsiteX5" fmla="*/ 5207 w 38100"/>
                    <a:gd name="connsiteY5" fmla="*/ 9255 h 28575"/>
                    <a:gd name="connsiteX6" fmla="*/ 6168 w 38100"/>
                    <a:gd name="connsiteY6" fmla="*/ 1791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28575">
                      <a:moveTo>
                        <a:pt x="6168" y="17910"/>
                      </a:moveTo>
                      <a:cubicBezTo>
                        <a:pt x="13380" y="23199"/>
                        <a:pt x="19631" y="26564"/>
                        <a:pt x="25881" y="26084"/>
                      </a:cubicBezTo>
                      <a:cubicBezTo>
                        <a:pt x="29728" y="25603"/>
                        <a:pt x="33574" y="19352"/>
                        <a:pt x="35978" y="13583"/>
                      </a:cubicBezTo>
                      <a:cubicBezTo>
                        <a:pt x="37901" y="9736"/>
                        <a:pt x="37901" y="5409"/>
                        <a:pt x="35016" y="3967"/>
                      </a:cubicBezTo>
                      <a:cubicBezTo>
                        <a:pt x="33574" y="3486"/>
                        <a:pt x="27804" y="3486"/>
                        <a:pt x="23477" y="3967"/>
                      </a:cubicBezTo>
                      <a:cubicBezTo>
                        <a:pt x="15303" y="4928"/>
                        <a:pt x="7130" y="7813"/>
                        <a:pt x="5207" y="9255"/>
                      </a:cubicBezTo>
                      <a:cubicBezTo>
                        <a:pt x="2322" y="11179"/>
                        <a:pt x="3764" y="15987"/>
                        <a:pt x="6168" y="17910"/>
                      </a:cubicBezTo>
                    </a:path>
                  </a:pathLst>
                </a:custGeom>
                <a:grpFill/>
                <a:ln w="4808" cap="flat">
                  <a:no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8AAB7F75-42A0-445E-900A-E3C0BAE5BD18}"/>
                    </a:ext>
                  </a:extLst>
                </p:cNvPr>
                <p:cNvSpPr/>
                <p:nvPr/>
              </p:nvSpPr>
              <p:spPr>
                <a:xfrm>
                  <a:off x="4957325" y="3295792"/>
                  <a:ext cx="26418" cy="39627"/>
                </a:xfrm>
                <a:custGeom>
                  <a:avLst/>
                  <a:gdLst>
                    <a:gd name="connsiteX0" fmla="*/ 5048 w 19050"/>
                    <a:gd name="connsiteY0" fmla="*/ 14270 h 28575"/>
                    <a:gd name="connsiteX1" fmla="*/ 5048 w 19050"/>
                    <a:gd name="connsiteY1" fmla="*/ 14270 h 28575"/>
                    <a:gd name="connsiteX2" fmla="*/ 5048 w 19050"/>
                    <a:gd name="connsiteY2" fmla="*/ 14751 h 28575"/>
                    <a:gd name="connsiteX3" fmla="*/ 5529 w 19050"/>
                    <a:gd name="connsiteY3" fmla="*/ 15713 h 28575"/>
                    <a:gd name="connsiteX4" fmla="*/ 13222 w 19050"/>
                    <a:gd name="connsiteY4" fmla="*/ 25329 h 28575"/>
                    <a:gd name="connsiteX5" fmla="*/ 16107 w 19050"/>
                    <a:gd name="connsiteY5" fmla="*/ 24848 h 28575"/>
                    <a:gd name="connsiteX6" fmla="*/ 22838 w 19050"/>
                    <a:gd name="connsiteY6" fmla="*/ 25810 h 28575"/>
                    <a:gd name="connsiteX7" fmla="*/ 22838 w 19050"/>
                    <a:gd name="connsiteY7" fmla="*/ 22925 h 28575"/>
                    <a:gd name="connsiteX8" fmla="*/ 14184 w 19050"/>
                    <a:gd name="connsiteY8" fmla="*/ 4654 h 28575"/>
                    <a:gd name="connsiteX9" fmla="*/ 3606 w 19050"/>
                    <a:gd name="connsiteY9" fmla="*/ 5616 h 28575"/>
                    <a:gd name="connsiteX10" fmla="*/ 4568 w 19050"/>
                    <a:gd name="connsiteY10" fmla="*/ 5616 h 28575"/>
                    <a:gd name="connsiteX11" fmla="*/ 5048 w 19050"/>
                    <a:gd name="connsiteY11" fmla="*/ 8501 h 28575"/>
                    <a:gd name="connsiteX12" fmla="*/ 5048 w 19050"/>
                    <a:gd name="connsiteY12" fmla="*/ 1427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 h="28575">
                      <a:moveTo>
                        <a:pt x="5048" y="14270"/>
                      </a:moveTo>
                      <a:lnTo>
                        <a:pt x="5048" y="14270"/>
                      </a:lnTo>
                      <a:lnTo>
                        <a:pt x="5048" y="14751"/>
                      </a:lnTo>
                      <a:lnTo>
                        <a:pt x="5529" y="15713"/>
                      </a:lnTo>
                      <a:cubicBezTo>
                        <a:pt x="7452" y="19559"/>
                        <a:pt x="9376" y="23406"/>
                        <a:pt x="13222" y="25329"/>
                      </a:cubicBezTo>
                      <a:cubicBezTo>
                        <a:pt x="14184" y="25329"/>
                        <a:pt x="15145" y="24848"/>
                        <a:pt x="16107" y="24848"/>
                      </a:cubicBezTo>
                      <a:cubicBezTo>
                        <a:pt x="19473" y="24848"/>
                        <a:pt x="21396" y="25329"/>
                        <a:pt x="22838" y="25810"/>
                      </a:cubicBezTo>
                      <a:cubicBezTo>
                        <a:pt x="22838" y="25329"/>
                        <a:pt x="22838" y="24367"/>
                        <a:pt x="22838" y="22925"/>
                      </a:cubicBezTo>
                      <a:cubicBezTo>
                        <a:pt x="22357" y="18117"/>
                        <a:pt x="23800" y="9462"/>
                        <a:pt x="14184" y="4654"/>
                      </a:cubicBezTo>
                      <a:cubicBezTo>
                        <a:pt x="10337" y="2731"/>
                        <a:pt x="5529" y="3693"/>
                        <a:pt x="3606" y="5616"/>
                      </a:cubicBezTo>
                      <a:cubicBezTo>
                        <a:pt x="4087" y="5616"/>
                        <a:pt x="4087" y="5616"/>
                        <a:pt x="4568" y="5616"/>
                      </a:cubicBezTo>
                      <a:cubicBezTo>
                        <a:pt x="6972" y="6578"/>
                        <a:pt x="5529" y="7539"/>
                        <a:pt x="5048" y="8501"/>
                      </a:cubicBezTo>
                      <a:cubicBezTo>
                        <a:pt x="4568" y="10424"/>
                        <a:pt x="4087" y="10905"/>
                        <a:pt x="5048" y="14270"/>
                      </a:cubicBezTo>
                    </a:path>
                  </a:pathLst>
                </a:custGeom>
                <a:grpFill/>
                <a:ln w="4808"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074D4927-30ED-4550-BB8B-13F337E4BC0A}"/>
                    </a:ext>
                  </a:extLst>
                </p:cNvPr>
                <p:cNvSpPr/>
                <p:nvPr/>
              </p:nvSpPr>
              <p:spPr>
                <a:xfrm>
                  <a:off x="4861224" y="3308734"/>
                  <a:ext cx="39627" cy="39627"/>
                </a:xfrm>
                <a:custGeom>
                  <a:avLst/>
                  <a:gdLst>
                    <a:gd name="connsiteX0" fmla="*/ 31073 w 28575"/>
                    <a:gd name="connsiteY0" fmla="*/ 5900 h 28575"/>
                    <a:gd name="connsiteX1" fmla="*/ 9437 w 28575"/>
                    <a:gd name="connsiteY1" fmla="*/ 7823 h 28575"/>
                    <a:gd name="connsiteX2" fmla="*/ 8956 w 28575"/>
                    <a:gd name="connsiteY2" fmla="*/ 30421 h 28575"/>
                    <a:gd name="connsiteX3" fmla="*/ 10880 w 28575"/>
                    <a:gd name="connsiteY3" fmla="*/ 31863 h 28575"/>
                    <a:gd name="connsiteX4" fmla="*/ 18092 w 28575"/>
                    <a:gd name="connsiteY4" fmla="*/ 28978 h 28575"/>
                    <a:gd name="connsiteX5" fmla="*/ 30112 w 28575"/>
                    <a:gd name="connsiteY5" fmla="*/ 26093 h 28575"/>
                    <a:gd name="connsiteX6" fmla="*/ 32997 w 28575"/>
                    <a:gd name="connsiteY6" fmla="*/ 15997 h 28575"/>
                    <a:gd name="connsiteX7" fmla="*/ 31073 w 28575"/>
                    <a:gd name="connsiteY7" fmla="*/ 590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28575">
                      <a:moveTo>
                        <a:pt x="31073" y="5900"/>
                      </a:moveTo>
                      <a:cubicBezTo>
                        <a:pt x="33477" y="3976"/>
                        <a:pt x="20015" y="1092"/>
                        <a:pt x="9437" y="7823"/>
                      </a:cubicBezTo>
                      <a:cubicBezTo>
                        <a:pt x="1744" y="13112"/>
                        <a:pt x="1744" y="24170"/>
                        <a:pt x="8956" y="30421"/>
                      </a:cubicBezTo>
                      <a:cubicBezTo>
                        <a:pt x="9918" y="30901"/>
                        <a:pt x="10399" y="31382"/>
                        <a:pt x="10880" y="31863"/>
                      </a:cubicBezTo>
                      <a:cubicBezTo>
                        <a:pt x="12803" y="30901"/>
                        <a:pt x="15688" y="29940"/>
                        <a:pt x="18092" y="28978"/>
                      </a:cubicBezTo>
                      <a:cubicBezTo>
                        <a:pt x="22900" y="27536"/>
                        <a:pt x="26746" y="26574"/>
                        <a:pt x="30112" y="26093"/>
                      </a:cubicBezTo>
                      <a:cubicBezTo>
                        <a:pt x="31554" y="24170"/>
                        <a:pt x="33477" y="21285"/>
                        <a:pt x="32997" y="15997"/>
                      </a:cubicBezTo>
                      <a:cubicBezTo>
                        <a:pt x="32516" y="8784"/>
                        <a:pt x="26746" y="10227"/>
                        <a:pt x="31073" y="5900"/>
                      </a:cubicBezTo>
                    </a:path>
                  </a:pathLst>
                </a:custGeom>
                <a:grpFill/>
                <a:ln w="4808" cap="flat">
                  <a:no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CAC7F667-E6B4-49A8-A84E-4DB2E147E704}"/>
                    </a:ext>
                  </a:extLst>
                </p:cNvPr>
                <p:cNvSpPr/>
                <p:nvPr/>
              </p:nvSpPr>
              <p:spPr>
                <a:xfrm>
                  <a:off x="4905984" y="3437934"/>
                  <a:ext cx="184928" cy="145300"/>
                </a:xfrm>
                <a:custGeom>
                  <a:avLst/>
                  <a:gdLst>
                    <a:gd name="connsiteX0" fmla="*/ 104575 w 133350"/>
                    <a:gd name="connsiteY0" fmla="*/ 47840 h 104775"/>
                    <a:gd name="connsiteX1" fmla="*/ 77169 w 133350"/>
                    <a:gd name="connsiteY1" fmla="*/ 29569 h 104775"/>
                    <a:gd name="connsiteX2" fmla="*/ 54090 w 133350"/>
                    <a:gd name="connsiteY2" fmla="*/ 68034 h 104775"/>
                    <a:gd name="connsiteX3" fmla="*/ 27165 w 133350"/>
                    <a:gd name="connsiteY3" fmla="*/ 59860 h 104775"/>
                    <a:gd name="connsiteX4" fmla="*/ 3606 w 133350"/>
                    <a:gd name="connsiteY4" fmla="*/ 95920 h 104775"/>
                    <a:gd name="connsiteX5" fmla="*/ 4568 w 133350"/>
                    <a:gd name="connsiteY5" fmla="*/ 107460 h 104775"/>
                    <a:gd name="connsiteX6" fmla="*/ 133423 w 133350"/>
                    <a:gd name="connsiteY6" fmla="*/ 83900 h 104775"/>
                    <a:gd name="connsiteX7" fmla="*/ 125730 w 133350"/>
                    <a:gd name="connsiteY7" fmla="*/ 360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04775">
                      <a:moveTo>
                        <a:pt x="104575" y="47840"/>
                      </a:moveTo>
                      <a:lnTo>
                        <a:pt x="77169" y="29569"/>
                      </a:lnTo>
                      <a:lnTo>
                        <a:pt x="54090" y="68034"/>
                      </a:lnTo>
                      <a:lnTo>
                        <a:pt x="27165" y="59860"/>
                      </a:lnTo>
                      <a:lnTo>
                        <a:pt x="3606" y="95920"/>
                      </a:lnTo>
                      <a:lnTo>
                        <a:pt x="4568" y="107460"/>
                      </a:lnTo>
                      <a:lnTo>
                        <a:pt x="133423" y="83900"/>
                      </a:lnTo>
                      <a:lnTo>
                        <a:pt x="125730" y="3606"/>
                      </a:lnTo>
                      <a:close/>
                    </a:path>
                  </a:pathLst>
                </a:custGeom>
                <a:grpFill/>
                <a:ln w="4808" cap="flat">
                  <a:noFill/>
                  <a:prstDash val="solid"/>
                  <a:miter/>
                </a:ln>
              </p:spPr>
              <p:txBody>
                <a:bodyPr rtlCol="0" anchor="ctr"/>
                <a:lstStyle/>
                <a:p>
                  <a:endParaRPr lang="en-IN"/>
                </a:p>
              </p:txBody>
            </p:sp>
          </p:grpSp>
          <p:grpSp>
            <p:nvGrpSpPr>
              <p:cNvPr id="97" name="Group 96">
                <a:extLst>
                  <a:ext uri="{FF2B5EF4-FFF2-40B4-BE49-F238E27FC236}">
                    <a16:creationId xmlns:a16="http://schemas.microsoft.com/office/drawing/2014/main" id="{F56D8E78-5FD8-4FFE-9F15-F57C4BA77FF6}"/>
                  </a:ext>
                </a:extLst>
              </p:cNvPr>
              <p:cNvGrpSpPr/>
              <p:nvPr/>
            </p:nvGrpSpPr>
            <p:grpSpPr>
              <a:xfrm>
                <a:off x="4467057" y="3650741"/>
                <a:ext cx="1009437" cy="159319"/>
                <a:chOff x="5156667" y="3323081"/>
                <a:chExt cx="1009437" cy="159319"/>
              </a:xfrm>
              <a:grpFill/>
            </p:grpSpPr>
            <p:sp>
              <p:nvSpPr>
                <p:cNvPr id="98" name="Freeform: Shape 97">
                  <a:extLst>
                    <a:ext uri="{FF2B5EF4-FFF2-40B4-BE49-F238E27FC236}">
                      <a16:creationId xmlns:a16="http://schemas.microsoft.com/office/drawing/2014/main" id="{09FC2AC5-6FD7-47CC-B1EF-2171B6D87EDD}"/>
                    </a:ext>
                  </a:extLst>
                </p:cNvPr>
                <p:cNvSpPr/>
                <p:nvPr/>
              </p:nvSpPr>
              <p:spPr>
                <a:xfrm>
                  <a:off x="5865188" y="3323081"/>
                  <a:ext cx="158510" cy="158509"/>
                </a:xfrm>
                <a:custGeom>
                  <a:avLst/>
                  <a:gdLst>
                    <a:gd name="connsiteX0" fmla="*/ 60498 w 114300"/>
                    <a:gd name="connsiteY0" fmla="*/ 97727 h 114300"/>
                    <a:gd name="connsiteX1" fmla="*/ 26653 w 114300"/>
                    <a:gd name="connsiteY1" fmla="*/ 60498 h 114300"/>
                    <a:gd name="connsiteX2" fmla="*/ 60498 w 114300"/>
                    <a:gd name="connsiteY2" fmla="*/ 23268 h 114300"/>
                    <a:gd name="connsiteX3" fmla="*/ 93497 w 114300"/>
                    <a:gd name="connsiteY3" fmla="*/ 60498 h 114300"/>
                    <a:gd name="connsiteX4" fmla="*/ 60498 w 114300"/>
                    <a:gd name="connsiteY4" fmla="*/ 97727 h 114300"/>
                    <a:gd name="connsiteX5" fmla="*/ 60498 w 114300"/>
                    <a:gd name="connsiteY5" fmla="*/ 6346 h 114300"/>
                    <a:gd name="connsiteX6" fmla="*/ 6346 w 114300"/>
                    <a:gd name="connsiteY6" fmla="*/ 60498 h 114300"/>
                    <a:gd name="connsiteX7" fmla="*/ 60498 w 114300"/>
                    <a:gd name="connsiteY7" fmla="*/ 114650 h 114300"/>
                    <a:gd name="connsiteX8" fmla="*/ 113804 w 114300"/>
                    <a:gd name="connsiteY8" fmla="*/ 60498 h 114300"/>
                    <a:gd name="connsiteX9" fmla="*/ 60498 w 114300"/>
                    <a:gd name="connsiteY9" fmla="*/ 634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60498" y="97727"/>
                      </a:moveTo>
                      <a:cubicBezTo>
                        <a:pt x="38499" y="97727"/>
                        <a:pt x="26653" y="85036"/>
                        <a:pt x="26653" y="60498"/>
                      </a:cubicBezTo>
                      <a:cubicBezTo>
                        <a:pt x="26653" y="35960"/>
                        <a:pt x="37653" y="23268"/>
                        <a:pt x="60498" y="23268"/>
                      </a:cubicBezTo>
                      <a:cubicBezTo>
                        <a:pt x="82497" y="23268"/>
                        <a:pt x="93497" y="35960"/>
                        <a:pt x="93497" y="60498"/>
                      </a:cubicBezTo>
                      <a:cubicBezTo>
                        <a:pt x="93497" y="85036"/>
                        <a:pt x="82497" y="97727"/>
                        <a:pt x="60498" y="97727"/>
                      </a:cubicBezTo>
                      <a:moveTo>
                        <a:pt x="60498" y="6346"/>
                      </a:moveTo>
                      <a:cubicBezTo>
                        <a:pt x="24961" y="6346"/>
                        <a:pt x="6346" y="24115"/>
                        <a:pt x="6346" y="60498"/>
                      </a:cubicBezTo>
                      <a:cubicBezTo>
                        <a:pt x="8038" y="96881"/>
                        <a:pt x="26653" y="114650"/>
                        <a:pt x="60498" y="114650"/>
                      </a:cubicBezTo>
                      <a:cubicBezTo>
                        <a:pt x="96035" y="114650"/>
                        <a:pt x="113804" y="96881"/>
                        <a:pt x="113804" y="60498"/>
                      </a:cubicBezTo>
                      <a:cubicBezTo>
                        <a:pt x="114650" y="24115"/>
                        <a:pt x="96881" y="6346"/>
                        <a:pt x="60498" y="6346"/>
                      </a:cubicBezTo>
                    </a:path>
                  </a:pathLst>
                </a:custGeom>
                <a:grpFill/>
                <a:ln w="8461"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BA5AA356-B916-4EA3-A4EE-3D3A1689B8AF}"/>
                    </a:ext>
                  </a:extLst>
                </p:cNvPr>
                <p:cNvSpPr/>
                <p:nvPr/>
              </p:nvSpPr>
              <p:spPr>
                <a:xfrm>
                  <a:off x="6034013" y="3323081"/>
                  <a:ext cx="132091" cy="158509"/>
                </a:xfrm>
                <a:custGeom>
                  <a:avLst/>
                  <a:gdLst>
                    <a:gd name="connsiteX0" fmla="*/ 65575 w 95250"/>
                    <a:gd name="connsiteY0" fmla="*/ 23268 h 114300"/>
                    <a:gd name="connsiteX1" fmla="*/ 96035 w 95250"/>
                    <a:gd name="connsiteY1" fmla="*/ 29191 h 114300"/>
                    <a:gd name="connsiteX2" fmla="*/ 96035 w 95250"/>
                    <a:gd name="connsiteY2" fmla="*/ 11423 h 114300"/>
                    <a:gd name="connsiteX3" fmla="*/ 64729 w 95250"/>
                    <a:gd name="connsiteY3" fmla="*/ 6346 h 114300"/>
                    <a:gd name="connsiteX4" fmla="*/ 6346 w 95250"/>
                    <a:gd name="connsiteY4" fmla="*/ 59652 h 114300"/>
                    <a:gd name="connsiteX5" fmla="*/ 63882 w 95250"/>
                    <a:gd name="connsiteY5" fmla="*/ 115496 h 114300"/>
                    <a:gd name="connsiteX6" fmla="*/ 96881 w 95250"/>
                    <a:gd name="connsiteY6" fmla="*/ 109573 h 114300"/>
                    <a:gd name="connsiteX7" fmla="*/ 96881 w 95250"/>
                    <a:gd name="connsiteY7" fmla="*/ 52883 h 114300"/>
                    <a:gd name="connsiteX8" fmla="*/ 63882 w 95250"/>
                    <a:gd name="connsiteY8" fmla="*/ 52883 h 114300"/>
                    <a:gd name="connsiteX9" fmla="*/ 57113 w 95250"/>
                    <a:gd name="connsiteY9" fmla="*/ 70651 h 114300"/>
                    <a:gd name="connsiteX10" fmla="*/ 76574 w 95250"/>
                    <a:gd name="connsiteY10" fmla="*/ 70651 h 114300"/>
                    <a:gd name="connsiteX11" fmla="*/ 76574 w 95250"/>
                    <a:gd name="connsiteY11" fmla="*/ 96035 h 114300"/>
                    <a:gd name="connsiteX12" fmla="*/ 63882 w 95250"/>
                    <a:gd name="connsiteY12" fmla="*/ 97727 h 114300"/>
                    <a:gd name="connsiteX13" fmla="*/ 26653 w 95250"/>
                    <a:gd name="connsiteY13" fmla="*/ 58806 h 114300"/>
                    <a:gd name="connsiteX14" fmla="*/ 65575 w 95250"/>
                    <a:gd name="connsiteY14" fmla="*/ 2326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250" h="114300">
                      <a:moveTo>
                        <a:pt x="65575" y="23268"/>
                      </a:moveTo>
                      <a:cubicBezTo>
                        <a:pt x="76574" y="23268"/>
                        <a:pt x="86728" y="24961"/>
                        <a:pt x="96035" y="29191"/>
                      </a:cubicBezTo>
                      <a:lnTo>
                        <a:pt x="96035" y="11423"/>
                      </a:lnTo>
                      <a:cubicBezTo>
                        <a:pt x="86728" y="8038"/>
                        <a:pt x="76574" y="6346"/>
                        <a:pt x="64729" y="6346"/>
                      </a:cubicBezTo>
                      <a:cubicBezTo>
                        <a:pt x="25807" y="6346"/>
                        <a:pt x="6346" y="24115"/>
                        <a:pt x="6346" y="59652"/>
                      </a:cubicBezTo>
                      <a:cubicBezTo>
                        <a:pt x="6346" y="96881"/>
                        <a:pt x="25807" y="115496"/>
                        <a:pt x="63882" y="115496"/>
                      </a:cubicBezTo>
                      <a:cubicBezTo>
                        <a:pt x="77420" y="115496"/>
                        <a:pt x="87574" y="113804"/>
                        <a:pt x="96881" y="109573"/>
                      </a:cubicBezTo>
                      <a:lnTo>
                        <a:pt x="96881" y="52883"/>
                      </a:lnTo>
                      <a:lnTo>
                        <a:pt x="63882" y="52883"/>
                      </a:lnTo>
                      <a:lnTo>
                        <a:pt x="57113" y="70651"/>
                      </a:lnTo>
                      <a:lnTo>
                        <a:pt x="76574" y="70651"/>
                      </a:lnTo>
                      <a:lnTo>
                        <a:pt x="76574" y="96035"/>
                      </a:lnTo>
                      <a:cubicBezTo>
                        <a:pt x="72344" y="96881"/>
                        <a:pt x="68113" y="97727"/>
                        <a:pt x="63882" y="97727"/>
                      </a:cubicBezTo>
                      <a:cubicBezTo>
                        <a:pt x="39345" y="97727"/>
                        <a:pt x="26653" y="85036"/>
                        <a:pt x="26653" y="58806"/>
                      </a:cubicBezTo>
                      <a:cubicBezTo>
                        <a:pt x="26653" y="35114"/>
                        <a:pt x="40191" y="23268"/>
                        <a:pt x="65575" y="23268"/>
                      </a:cubicBezTo>
                    </a:path>
                  </a:pathLst>
                </a:custGeom>
                <a:grpFill/>
                <a:ln w="8461"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35170792-D089-4EE1-B6A3-729D790BF50B}"/>
                    </a:ext>
                  </a:extLst>
                </p:cNvPr>
                <p:cNvSpPr/>
                <p:nvPr/>
              </p:nvSpPr>
              <p:spPr>
                <a:xfrm>
                  <a:off x="5711682" y="3323712"/>
                  <a:ext cx="145300" cy="158509"/>
                </a:xfrm>
                <a:custGeom>
                  <a:avLst/>
                  <a:gdLst>
                    <a:gd name="connsiteX0" fmla="*/ 50344 w 104775"/>
                    <a:gd name="connsiteY0" fmla="*/ 96035 h 114300"/>
                    <a:gd name="connsiteX1" fmla="*/ 26653 w 104775"/>
                    <a:gd name="connsiteY1" fmla="*/ 96035 h 114300"/>
                    <a:gd name="connsiteX2" fmla="*/ 26653 w 104775"/>
                    <a:gd name="connsiteY2" fmla="*/ 23268 h 114300"/>
                    <a:gd name="connsiteX3" fmla="*/ 50344 w 104775"/>
                    <a:gd name="connsiteY3" fmla="*/ 23268 h 114300"/>
                    <a:gd name="connsiteX4" fmla="*/ 84189 w 104775"/>
                    <a:gd name="connsiteY4" fmla="*/ 57113 h 114300"/>
                    <a:gd name="connsiteX5" fmla="*/ 50344 w 104775"/>
                    <a:gd name="connsiteY5" fmla="*/ 96035 h 114300"/>
                    <a:gd name="connsiteX6" fmla="*/ 52883 w 104775"/>
                    <a:gd name="connsiteY6" fmla="*/ 6346 h 114300"/>
                    <a:gd name="connsiteX7" fmla="*/ 6346 w 104775"/>
                    <a:gd name="connsiteY7" fmla="*/ 6346 h 114300"/>
                    <a:gd name="connsiteX8" fmla="*/ 6346 w 104775"/>
                    <a:gd name="connsiteY8" fmla="*/ 113804 h 114300"/>
                    <a:gd name="connsiteX9" fmla="*/ 52883 w 104775"/>
                    <a:gd name="connsiteY9" fmla="*/ 113804 h 114300"/>
                    <a:gd name="connsiteX10" fmla="*/ 103650 w 104775"/>
                    <a:gd name="connsiteY10" fmla="*/ 57113 h 114300"/>
                    <a:gd name="connsiteX11" fmla="*/ 52883 w 104775"/>
                    <a:gd name="connsiteY11" fmla="*/ 634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114300">
                      <a:moveTo>
                        <a:pt x="50344" y="96035"/>
                      </a:moveTo>
                      <a:lnTo>
                        <a:pt x="26653" y="96035"/>
                      </a:lnTo>
                      <a:lnTo>
                        <a:pt x="26653" y="23268"/>
                      </a:lnTo>
                      <a:lnTo>
                        <a:pt x="50344" y="23268"/>
                      </a:lnTo>
                      <a:cubicBezTo>
                        <a:pt x="72344" y="23268"/>
                        <a:pt x="84189" y="34268"/>
                        <a:pt x="84189" y="57113"/>
                      </a:cubicBezTo>
                      <a:cubicBezTo>
                        <a:pt x="83343" y="83343"/>
                        <a:pt x="72344" y="96035"/>
                        <a:pt x="50344" y="96035"/>
                      </a:cubicBezTo>
                      <a:moveTo>
                        <a:pt x="52883" y="6346"/>
                      </a:moveTo>
                      <a:lnTo>
                        <a:pt x="6346" y="6346"/>
                      </a:lnTo>
                      <a:lnTo>
                        <a:pt x="6346" y="113804"/>
                      </a:lnTo>
                      <a:lnTo>
                        <a:pt x="52883" y="113804"/>
                      </a:lnTo>
                      <a:cubicBezTo>
                        <a:pt x="86728" y="113804"/>
                        <a:pt x="103650" y="95189"/>
                        <a:pt x="103650" y="57113"/>
                      </a:cubicBezTo>
                      <a:cubicBezTo>
                        <a:pt x="103650" y="23268"/>
                        <a:pt x="86728" y="6346"/>
                        <a:pt x="52883" y="6346"/>
                      </a:cubicBezTo>
                    </a:path>
                  </a:pathLst>
                </a:custGeom>
                <a:grpFill/>
                <a:ln w="8461" cap="flat">
                  <a:no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85D72125-8647-4832-A83F-B23E799F09E9}"/>
                    </a:ext>
                  </a:extLst>
                </p:cNvPr>
                <p:cNvSpPr/>
                <p:nvPr/>
              </p:nvSpPr>
              <p:spPr>
                <a:xfrm>
                  <a:off x="5156667" y="3323891"/>
                  <a:ext cx="145300" cy="158509"/>
                </a:xfrm>
                <a:custGeom>
                  <a:avLst/>
                  <a:gdLst>
                    <a:gd name="connsiteX0" fmla="*/ 50344 w 104775"/>
                    <a:gd name="connsiteY0" fmla="*/ 96035 h 114300"/>
                    <a:gd name="connsiteX1" fmla="*/ 26653 w 104775"/>
                    <a:gd name="connsiteY1" fmla="*/ 96035 h 114300"/>
                    <a:gd name="connsiteX2" fmla="*/ 26653 w 104775"/>
                    <a:gd name="connsiteY2" fmla="*/ 23268 h 114300"/>
                    <a:gd name="connsiteX3" fmla="*/ 50344 w 104775"/>
                    <a:gd name="connsiteY3" fmla="*/ 23268 h 114300"/>
                    <a:gd name="connsiteX4" fmla="*/ 84189 w 104775"/>
                    <a:gd name="connsiteY4" fmla="*/ 57113 h 114300"/>
                    <a:gd name="connsiteX5" fmla="*/ 50344 w 104775"/>
                    <a:gd name="connsiteY5" fmla="*/ 96035 h 114300"/>
                    <a:gd name="connsiteX6" fmla="*/ 52883 w 104775"/>
                    <a:gd name="connsiteY6" fmla="*/ 6346 h 114300"/>
                    <a:gd name="connsiteX7" fmla="*/ 6346 w 104775"/>
                    <a:gd name="connsiteY7" fmla="*/ 6346 h 114300"/>
                    <a:gd name="connsiteX8" fmla="*/ 6346 w 104775"/>
                    <a:gd name="connsiteY8" fmla="*/ 113804 h 114300"/>
                    <a:gd name="connsiteX9" fmla="*/ 52883 w 104775"/>
                    <a:gd name="connsiteY9" fmla="*/ 113804 h 114300"/>
                    <a:gd name="connsiteX10" fmla="*/ 103650 w 104775"/>
                    <a:gd name="connsiteY10" fmla="*/ 57113 h 114300"/>
                    <a:gd name="connsiteX11" fmla="*/ 52883 w 104775"/>
                    <a:gd name="connsiteY11" fmla="*/ 634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 h="114300">
                      <a:moveTo>
                        <a:pt x="50344" y="96035"/>
                      </a:moveTo>
                      <a:lnTo>
                        <a:pt x="26653" y="96035"/>
                      </a:lnTo>
                      <a:lnTo>
                        <a:pt x="26653" y="23268"/>
                      </a:lnTo>
                      <a:lnTo>
                        <a:pt x="50344" y="23268"/>
                      </a:lnTo>
                      <a:cubicBezTo>
                        <a:pt x="73190" y="23268"/>
                        <a:pt x="84189" y="34268"/>
                        <a:pt x="84189" y="57113"/>
                      </a:cubicBezTo>
                      <a:cubicBezTo>
                        <a:pt x="84189" y="83343"/>
                        <a:pt x="72344" y="96035"/>
                        <a:pt x="50344" y="96035"/>
                      </a:cubicBezTo>
                      <a:moveTo>
                        <a:pt x="52883" y="6346"/>
                      </a:moveTo>
                      <a:lnTo>
                        <a:pt x="6346" y="6346"/>
                      </a:lnTo>
                      <a:lnTo>
                        <a:pt x="6346" y="113804"/>
                      </a:lnTo>
                      <a:lnTo>
                        <a:pt x="52883" y="113804"/>
                      </a:lnTo>
                      <a:cubicBezTo>
                        <a:pt x="86728" y="113804"/>
                        <a:pt x="103650" y="95189"/>
                        <a:pt x="103650" y="57113"/>
                      </a:cubicBezTo>
                      <a:cubicBezTo>
                        <a:pt x="103650" y="23268"/>
                        <a:pt x="86728" y="6346"/>
                        <a:pt x="52883" y="6346"/>
                      </a:cubicBezTo>
                    </a:path>
                  </a:pathLst>
                </a:custGeom>
                <a:grpFill/>
                <a:ln w="8461"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682A9F25-E943-4760-A293-96C3580AFABC}"/>
                    </a:ext>
                  </a:extLst>
                </p:cNvPr>
                <p:cNvSpPr/>
                <p:nvPr/>
              </p:nvSpPr>
              <p:spPr>
                <a:xfrm>
                  <a:off x="5534500" y="3323712"/>
                  <a:ext cx="171719" cy="158509"/>
                </a:xfrm>
                <a:custGeom>
                  <a:avLst/>
                  <a:gdLst>
                    <a:gd name="connsiteX0" fmla="*/ 85882 w 123825"/>
                    <a:gd name="connsiteY0" fmla="*/ 84189 h 114300"/>
                    <a:gd name="connsiteX1" fmla="*/ 99420 w 123825"/>
                    <a:gd name="connsiteY1" fmla="*/ 113804 h 114300"/>
                    <a:gd name="connsiteX2" fmla="*/ 120573 w 123825"/>
                    <a:gd name="connsiteY2" fmla="*/ 113804 h 114300"/>
                    <a:gd name="connsiteX3" fmla="*/ 74036 w 123825"/>
                    <a:gd name="connsiteY3" fmla="*/ 6346 h 114300"/>
                    <a:gd name="connsiteX4" fmla="*/ 52037 w 123825"/>
                    <a:gd name="connsiteY4" fmla="*/ 6346 h 114300"/>
                    <a:gd name="connsiteX5" fmla="*/ 6346 w 123825"/>
                    <a:gd name="connsiteY5" fmla="*/ 113804 h 114300"/>
                    <a:gd name="connsiteX6" fmla="*/ 26653 w 123825"/>
                    <a:gd name="connsiteY6" fmla="*/ 113804 h 114300"/>
                    <a:gd name="connsiteX7" fmla="*/ 63036 w 123825"/>
                    <a:gd name="connsiteY7" fmla="*/ 26653 h 114300"/>
                    <a:gd name="connsiteX8" fmla="*/ 79959 w 123825"/>
                    <a:gd name="connsiteY8" fmla="*/ 67267 h 114300"/>
                    <a:gd name="connsiteX9" fmla="*/ 57960 w 123825"/>
                    <a:gd name="connsiteY9" fmla="*/ 67267 h 114300"/>
                    <a:gd name="connsiteX10" fmla="*/ 51191 w 123825"/>
                    <a:gd name="connsiteY10" fmla="*/ 8418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114300">
                      <a:moveTo>
                        <a:pt x="85882" y="84189"/>
                      </a:moveTo>
                      <a:lnTo>
                        <a:pt x="99420" y="113804"/>
                      </a:lnTo>
                      <a:lnTo>
                        <a:pt x="120573" y="113804"/>
                      </a:lnTo>
                      <a:lnTo>
                        <a:pt x="74036" y="6346"/>
                      </a:lnTo>
                      <a:lnTo>
                        <a:pt x="52037" y="6346"/>
                      </a:lnTo>
                      <a:lnTo>
                        <a:pt x="6346" y="113804"/>
                      </a:lnTo>
                      <a:lnTo>
                        <a:pt x="26653" y="113804"/>
                      </a:lnTo>
                      <a:lnTo>
                        <a:pt x="63036" y="26653"/>
                      </a:lnTo>
                      <a:lnTo>
                        <a:pt x="79959" y="67267"/>
                      </a:lnTo>
                      <a:lnTo>
                        <a:pt x="57960" y="67267"/>
                      </a:lnTo>
                      <a:lnTo>
                        <a:pt x="51191" y="84189"/>
                      </a:lnTo>
                      <a:close/>
                    </a:path>
                  </a:pathLst>
                </a:custGeom>
                <a:grpFill/>
                <a:ln w="8461" cap="flat">
                  <a:no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E76EE645-2BBC-44F7-BBFA-B9122AB682C7}"/>
                    </a:ext>
                  </a:extLst>
                </p:cNvPr>
                <p:cNvSpPr/>
                <p:nvPr/>
              </p:nvSpPr>
              <p:spPr>
                <a:xfrm>
                  <a:off x="5292780" y="3323712"/>
                  <a:ext cx="171719" cy="158509"/>
                </a:xfrm>
                <a:custGeom>
                  <a:avLst/>
                  <a:gdLst>
                    <a:gd name="connsiteX0" fmla="*/ 85036 w 123825"/>
                    <a:gd name="connsiteY0" fmla="*/ 84189 h 114300"/>
                    <a:gd name="connsiteX1" fmla="*/ 98574 w 123825"/>
                    <a:gd name="connsiteY1" fmla="*/ 113804 h 114300"/>
                    <a:gd name="connsiteX2" fmla="*/ 120573 w 123825"/>
                    <a:gd name="connsiteY2" fmla="*/ 113804 h 114300"/>
                    <a:gd name="connsiteX3" fmla="*/ 73190 w 123825"/>
                    <a:gd name="connsiteY3" fmla="*/ 6346 h 114300"/>
                    <a:gd name="connsiteX4" fmla="*/ 52037 w 123825"/>
                    <a:gd name="connsiteY4" fmla="*/ 6346 h 114300"/>
                    <a:gd name="connsiteX5" fmla="*/ 6346 w 123825"/>
                    <a:gd name="connsiteY5" fmla="*/ 113804 h 114300"/>
                    <a:gd name="connsiteX6" fmla="*/ 26653 w 123825"/>
                    <a:gd name="connsiteY6" fmla="*/ 113804 h 114300"/>
                    <a:gd name="connsiteX7" fmla="*/ 62190 w 123825"/>
                    <a:gd name="connsiteY7" fmla="*/ 26653 h 114300"/>
                    <a:gd name="connsiteX8" fmla="*/ 79959 w 123825"/>
                    <a:gd name="connsiteY8" fmla="*/ 67267 h 114300"/>
                    <a:gd name="connsiteX9" fmla="*/ 57113 w 123825"/>
                    <a:gd name="connsiteY9" fmla="*/ 67267 h 114300"/>
                    <a:gd name="connsiteX10" fmla="*/ 50344 w 123825"/>
                    <a:gd name="connsiteY10" fmla="*/ 8418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114300">
                      <a:moveTo>
                        <a:pt x="85036" y="84189"/>
                      </a:moveTo>
                      <a:lnTo>
                        <a:pt x="98574" y="113804"/>
                      </a:lnTo>
                      <a:lnTo>
                        <a:pt x="120573" y="113804"/>
                      </a:lnTo>
                      <a:lnTo>
                        <a:pt x="73190" y="6346"/>
                      </a:lnTo>
                      <a:lnTo>
                        <a:pt x="52037" y="6346"/>
                      </a:lnTo>
                      <a:lnTo>
                        <a:pt x="6346" y="113804"/>
                      </a:lnTo>
                      <a:lnTo>
                        <a:pt x="26653" y="113804"/>
                      </a:lnTo>
                      <a:lnTo>
                        <a:pt x="62190" y="26653"/>
                      </a:lnTo>
                      <a:lnTo>
                        <a:pt x="79959" y="67267"/>
                      </a:lnTo>
                      <a:lnTo>
                        <a:pt x="57113" y="67267"/>
                      </a:lnTo>
                      <a:lnTo>
                        <a:pt x="50344" y="84189"/>
                      </a:lnTo>
                      <a:close/>
                    </a:path>
                  </a:pathLst>
                </a:custGeom>
                <a:grpFill/>
                <a:ln w="8461"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D9DBED8E-502F-4FB4-9704-F9052E3F1AC0}"/>
                    </a:ext>
                  </a:extLst>
                </p:cNvPr>
                <p:cNvSpPr/>
                <p:nvPr/>
              </p:nvSpPr>
              <p:spPr>
                <a:xfrm>
                  <a:off x="5434761" y="3323712"/>
                  <a:ext cx="118882" cy="158509"/>
                </a:xfrm>
                <a:custGeom>
                  <a:avLst/>
                  <a:gdLst>
                    <a:gd name="connsiteX0" fmla="*/ 6346 w 85725"/>
                    <a:gd name="connsiteY0" fmla="*/ 23268 h 114300"/>
                    <a:gd name="connsiteX1" fmla="*/ 37653 w 85725"/>
                    <a:gd name="connsiteY1" fmla="*/ 23268 h 114300"/>
                    <a:gd name="connsiteX2" fmla="*/ 37653 w 85725"/>
                    <a:gd name="connsiteY2" fmla="*/ 113804 h 114300"/>
                    <a:gd name="connsiteX3" fmla="*/ 57960 w 85725"/>
                    <a:gd name="connsiteY3" fmla="*/ 113804 h 114300"/>
                    <a:gd name="connsiteX4" fmla="*/ 57960 w 85725"/>
                    <a:gd name="connsiteY4" fmla="*/ 23268 h 114300"/>
                    <a:gd name="connsiteX5" fmla="*/ 88420 w 85725"/>
                    <a:gd name="connsiteY5" fmla="*/ 23268 h 114300"/>
                    <a:gd name="connsiteX6" fmla="*/ 88420 w 85725"/>
                    <a:gd name="connsiteY6" fmla="*/ 6346 h 114300"/>
                    <a:gd name="connsiteX7" fmla="*/ 6346 w 85725"/>
                    <a:gd name="connsiteY7" fmla="*/ 634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14300">
                      <a:moveTo>
                        <a:pt x="6346" y="23268"/>
                      </a:moveTo>
                      <a:lnTo>
                        <a:pt x="37653" y="23268"/>
                      </a:lnTo>
                      <a:lnTo>
                        <a:pt x="37653" y="113804"/>
                      </a:lnTo>
                      <a:lnTo>
                        <a:pt x="57960" y="113804"/>
                      </a:lnTo>
                      <a:lnTo>
                        <a:pt x="57960" y="23268"/>
                      </a:lnTo>
                      <a:lnTo>
                        <a:pt x="88420" y="23268"/>
                      </a:lnTo>
                      <a:lnTo>
                        <a:pt x="88420" y="6346"/>
                      </a:lnTo>
                      <a:lnTo>
                        <a:pt x="6346" y="6346"/>
                      </a:lnTo>
                      <a:close/>
                    </a:path>
                  </a:pathLst>
                </a:custGeom>
                <a:grpFill/>
                <a:ln w="8461" cap="flat">
                  <a:noFill/>
                  <a:prstDash val="solid"/>
                  <a:miter/>
                </a:ln>
              </p:spPr>
              <p:txBody>
                <a:bodyPr rtlCol="0" anchor="ctr"/>
                <a:lstStyle/>
                <a:p>
                  <a:endParaRPr lang="en-IN"/>
                </a:p>
              </p:txBody>
            </p:sp>
          </p:grpSp>
        </p:grpSp>
        <p:grpSp>
          <p:nvGrpSpPr>
            <p:cNvPr id="42" name="Group 41">
              <a:extLst>
                <a:ext uri="{FF2B5EF4-FFF2-40B4-BE49-F238E27FC236}">
                  <a16:creationId xmlns:a16="http://schemas.microsoft.com/office/drawing/2014/main" id="{C251048B-E976-41ED-9967-31F066EBC13E}"/>
                </a:ext>
              </a:extLst>
            </p:cNvPr>
            <p:cNvGrpSpPr/>
            <p:nvPr/>
          </p:nvGrpSpPr>
          <p:grpSpPr>
            <a:xfrm>
              <a:off x="6459893" y="3203150"/>
              <a:ext cx="394297" cy="453039"/>
              <a:chOff x="-1390533" y="2037666"/>
              <a:chExt cx="4058454" cy="4663077"/>
            </a:xfrm>
          </p:grpSpPr>
          <p:sp>
            <p:nvSpPr>
              <p:cNvPr id="43" name="Freeform: Shape 42">
                <a:extLst>
                  <a:ext uri="{FF2B5EF4-FFF2-40B4-BE49-F238E27FC236}">
                    <a16:creationId xmlns:a16="http://schemas.microsoft.com/office/drawing/2014/main" id="{769FB468-9A30-4B2B-B126-07DD88DA79A0}"/>
                  </a:ext>
                </a:extLst>
              </p:cNvPr>
              <p:cNvSpPr/>
              <p:nvPr/>
            </p:nvSpPr>
            <p:spPr>
              <a:xfrm>
                <a:off x="472408" y="3822033"/>
                <a:ext cx="800100" cy="800100"/>
              </a:xfrm>
              <a:custGeom>
                <a:avLst/>
                <a:gdLst>
                  <a:gd name="connsiteX0" fmla="*/ 608171 w 800100"/>
                  <a:gd name="connsiteY0" fmla="*/ 64294 h 800100"/>
                  <a:gd name="connsiteX1" fmla="*/ 402431 w 800100"/>
                  <a:gd name="connsiteY1" fmla="*/ 7144 h 800100"/>
                  <a:gd name="connsiteX2" fmla="*/ 7144 w 800100"/>
                  <a:gd name="connsiteY2" fmla="*/ 402431 h 800100"/>
                  <a:gd name="connsiteX3" fmla="*/ 197644 w 800100"/>
                  <a:gd name="connsiteY3" fmla="*/ 740569 h 800100"/>
                  <a:gd name="connsiteX4" fmla="*/ 402431 w 800100"/>
                  <a:gd name="connsiteY4" fmla="*/ 797719 h 800100"/>
                  <a:gd name="connsiteX5" fmla="*/ 797719 w 800100"/>
                  <a:gd name="connsiteY5" fmla="*/ 402431 h 800100"/>
                  <a:gd name="connsiteX6" fmla="*/ 608171 w 800100"/>
                  <a:gd name="connsiteY6" fmla="*/ 64294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100" h="800100">
                    <a:moveTo>
                      <a:pt x="608171" y="64294"/>
                    </a:moveTo>
                    <a:cubicBezTo>
                      <a:pt x="548164" y="28099"/>
                      <a:pt x="477679" y="7144"/>
                      <a:pt x="402431" y="7144"/>
                    </a:cubicBezTo>
                    <a:cubicBezTo>
                      <a:pt x="184309" y="7144"/>
                      <a:pt x="7144" y="184309"/>
                      <a:pt x="7144" y="402431"/>
                    </a:cubicBezTo>
                    <a:cubicBezTo>
                      <a:pt x="7144" y="545306"/>
                      <a:pt x="83344" y="671036"/>
                      <a:pt x="197644" y="740569"/>
                    </a:cubicBezTo>
                    <a:cubicBezTo>
                      <a:pt x="257651" y="776764"/>
                      <a:pt x="327184" y="797719"/>
                      <a:pt x="402431" y="797719"/>
                    </a:cubicBezTo>
                    <a:cubicBezTo>
                      <a:pt x="620554" y="797719"/>
                      <a:pt x="797719" y="620554"/>
                      <a:pt x="797719" y="402431"/>
                    </a:cubicBezTo>
                    <a:cubicBezTo>
                      <a:pt x="797719" y="259556"/>
                      <a:pt x="721519" y="133826"/>
                      <a:pt x="608171" y="64294"/>
                    </a:cubicBezTo>
                    <a:close/>
                  </a:path>
                </a:pathLst>
              </a:custGeom>
              <a:no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0837FCF4-A66C-4AA6-9B6C-11E0E447C2A9}"/>
                  </a:ext>
                </a:extLst>
              </p:cNvPr>
              <p:cNvSpPr/>
              <p:nvPr/>
            </p:nvSpPr>
            <p:spPr>
              <a:xfrm>
                <a:off x="-752507" y="4107783"/>
                <a:ext cx="800100" cy="800100"/>
              </a:xfrm>
              <a:custGeom>
                <a:avLst/>
                <a:gdLst>
                  <a:gd name="connsiteX0" fmla="*/ 797719 w 800100"/>
                  <a:gd name="connsiteY0" fmla="*/ 401479 h 800100"/>
                  <a:gd name="connsiteX1" fmla="*/ 608171 w 800100"/>
                  <a:gd name="connsiteY1" fmla="*/ 64294 h 800100"/>
                  <a:gd name="connsiteX2" fmla="*/ 402431 w 800100"/>
                  <a:gd name="connsiteY2" fmla="*/ 7144 h 800100"/>
                  <a:gd name="connsiteX3" fmla="*/ 7144 w 800100"/>
                  <a:gd name="connsiteY3" fmla="*/ 402431 h 800100"/>
                  <a:gd name="connsiteX4" fmla="*/ 197644 w 800100"/>
                  <a:gd name="connsiteY4" fmla="*/ 740569 h 800100"/>
                  <a:gd name="connsiteX5" fmla="*/ 402431 w 800100"/>
                  <a:gd name="connsiteY5" fmla="*/ 797719 h 800100"/>
                  <a:gd name="connsiteX6" fmla="*/ 797719 w 800100"/>
                  <a:gd name="connsiteY6" fmla="*/ 401479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100" h="800100">
                    <a:moveTo>
                      <a:pt x="797719" y="401479"/>
                    </a:moveTo>
                    <a:cubicBezTo>
                      <a:pt x="797719" y="258604"/>
                      <a:pt x="721519" y="132874"/>
                      <a:pt x="608171" y="64294"/>
                    </a:cubicBezTo>
                    <a:cubicBezTo>
                      <a:pt x="548164" y="28099"/>
                      <a:pt x="477679" y="7144"/>
                      <a:pt x="402431" y="7144"/>
                    </a:cubicBezTo>
                    <a:cubicBezTo>
                      <a:pt x="184309" y="7144"/>
                      <a:pt x="7144" y="184309"/>
                      <a:pt x="7144" y="402431"/>
                    </a:cubicBezTo>
                    <a:cubicBezTo>
                      <a:pt x="7144" y="545306"/>
                      <a:pt x="83344" y="671036"/>
                      <a:pt x="197644" y="740569"/>
                    </a:cubicBezTo>
                    <a:cubicBezTo>
                      <a:pt x="257651" y="776764"/>
                      <a:pt x="327184" y="797719"/>
                      <a:pt x="402431" y="797719"/>
                    </a:cubicBezTo>
                    <a:cubicBezTo>
                      <a:pt x="620554" y="796766"/>
                      <a:pt x="797719" y="619601"/>
                      <a:pt x="797719" y="401479"/>
                    </a:cubicBezTo>
                    <a:close/>
                  </a:path>
                </a:pathLst>
              </a:custGeom>
              <a:noFill/>
              <a:ln w="9525"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6B8ACE16-B646-4CEA-95C5-C9C0856A329F}"/>
                  </a:ext>
                </a:extLst>
              </p:cNvPr>
              <p:cNvSpPr/>
              <p:nvPr/>
            </p:nvSpPr>
            <p:spPr>
              <a:xfrm>
                <a:off x="171418" y="5206968"/>
                <a:ext cx="161925" cy="161925"/>
              </a:xfrm>
              <a:custGeom>
                <a:avLst/>
                <a:gdLst>
                  <a:gd name="connsiteX0" fmla="*/ 7144 w 161925"/>
                  <a:gd name="connsiteY0" fmla="*/ 76676 h 161925"/>
                  <a:gd name="connsiteX1" fmla="*/ 97631 w 161925"/>
                  <a:gd name="connsiteY1" fmla="*/ 157639 h 161925"/>
                  <a:gd name="connsiteX2" fmla="*/ 121444 w 161925"/>
                  <a:gd name="connsiteY2" fmla="*/ 152876 h 161925"/>
                  <a:gd name="connsiteX3" fmla="*/ 151924 w 161925"/>
                  <a:gd name="connsiteY3" fmla="*/ 7144 h 161925"/>
                  <a:gd name="connsiteX4" fmla="*/ 7144 w 161925"/>
                  <a:gd name="connsiteY4" fmla="*/ 76676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7144" y="76676"/>
                    </a:moveTo>
                    <a:cubicBezTo>
                      <a:pt x="30004" y="120491"/>
                      <a:pt x="60484" y="157639"/>
                      <a:pt x="97631" y="157639"/>
                    </a:cubicBezTo>
                    <a:cubicBezTo>
                      <a:pt x="105251" y="157639"/>
                      <a:pt x="112871" y="155734"/>
                      <a:pt x="121444" y="152876"/>
                    </a:cubicBezTo>
                    <a:cubicBezTo>
                      <a:pt x="159544" y="137636"/>
                      <a:pt x="161449" y="70961"/>
                      <a:pt x="151924" y="7144"/>
                    </a:cubicBezTo>
                    <a:cubicBezTo>
                      <a:pt x="96679" y="25241"/>
                      <a:pt x="49054" y="51911"/>
                      <a:pt x="7144" y="76676"/>
                    </a:cubicBezTo>
                    <a:close/>
                  </a:path>
                </a:pathLst>
              </a:custGeom>
              <a:solidFill>
                <a:srgbClr val="67CFE3"/>
              </a:solidFill>
              <a:ln w="9525"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0380ACC4-C73E-41AB-A254-947D22203974}"/>
                  </a:ext>
                </a:extLst>
              </p:cNvPr>
              <p:cNvSpPr/>
              <p:nvPr/>
            </p:nvSpPr>
            <p:spPr>
              <a:xfrm>
                <a:off x="-1045825" y="3347688"/>
                <a:ext cx="3181350" cy="2514600"/>
              </a:xfrm>
              <a:custGeom>
                <a:avLst/>
                <a:gdLst>
                  <a:gd name="connsiteX0" fmla="*/ 3114147 w 3181350"/>
                  <a:gd name="connsiteY0" fmla="*/ 2152174 h 2514600"/>
                  <a:gd name="connsiteX1" fmla="*/ 3114147 w 3181350"/>
                  <a:gd name="connsiteY1" fmla="*/ 2150269 h 2514600"/>
                  <a:gd name="connsiteX2" fmla="*/ 3004610 w 3181350"/>
                  <a:gd name="connsiteY2" fmla="*/ 1935956 h 2514600"/>
                  <a:gd name="connsiteX3" fmla="*/ 2937935 w 3181350"/>
                  <a:gd name="connsiteY3" fmla="*/ 1777841 h 2514600"/>
                  <a:gd name="connsiteX4" fmla="*/ 3093192 w 3181350"/>
                  <a:gd name="connsiteY4" fmla="*/ 1655921 h 2514600"/>
                  <a:gd name="connsiteX5" fmla="*/ 2856972 w 3181350"/>
                  <a:gd name="connsiteY5" fmla="*/ 431959 h 2514600"/>
                  <a:gd name="connsiteX6" fmla="*/ 2616942 w 3181350"/>
                  <a:gd name="connsiteY6" fmla="*/ 7144 h 2514600"/>
                  <a:gd name="connsiteX7" fmla="*/ 2177840 w 3181350"/>
                  <a:gd name="connsiteY7" fmla="*/ 211931 h 2514600"/>
                  <a:gd name="connsiteX8" fmla="*/ 1815890 w 3181350"/>
                  <a:gd name="connsiteY8" fmla="*/ 361474 h 2514600"/>
                  <a:gd name="connsiteX9" fmla="*/ 1553952 w 3181350"/>
                  <a:gd name="connsiteY9" fmla="*/ 592931 h 2514600"/>
                  <a:gd name="connsiteX10" fmla="*/ 1432984 w 3181350"/>
                  <a:gd name="connsiteY10" fmla="*/ 621506 h 2514600"/>
                  <a:gd name="connsiteX11" fmla="*/ 1281537 w 3181350"/>
                  <a:gd name="connsiteY11" fmla="*/ 550069 h 2514600"/>
                  <a:gd name="connsiteX12" fmla="*/ 1213909 w 3181350"/>
                  <a:gd name="connsiteY12" fmla="*/ 564356 h 2514600"/>
                  <a:gd name="connsiteX13" fmla="*/ 1133900 w 3181350"/>
                  <a:gd name="connsiteY13" fmla="*/ 571024 h 2514600"/>
                  <a:gd name="connsiteX14" fmla="*/ 1116755 w 3181350"/>
                  <a:gd name="connsiteY14" fmla="*/ 676751 h 2514600"/>
                  <a:gd name="connsiteX15" fmla="*/ 980547 w 3181350"/>
                  <a:gd name="connsiteY15" fmla="*/ 727234 h 2514600"/>
                  <a:gd name="connsiteX16" fmla="*/ 584307 w 3181350"/>
                  <a:gd name="connsiteY16" fmla="*/ 621506 h 2514600"/>
                  <a:gd name="connsiteX17" fmla="*/ 513822 w 3181350"/>
                  <a:gd name="connsiteY17" fmla="*/ 593884 h 2514600"/>
                  <a:gd name="connsiteX18" fmla="*/ 473817 w 3181350"/>
                  <a:gd name="connsiteY18" fmla="*/ 593884 h 2514600"/>
                  <a:gd name="connsiteX19" fmla="*/ 473817 w 3181350"/>
                  <a:gd name="connsiteY19" fmla="*/ 593884 h 2514600"/>
                  <a:gd name="connsiteX20" fmla="*/ 75672 w 3181350"/>
                  <a:gd name="connsiteY20" fmla="*/ 580549 h 2514600"/>
                  <a:gd name="connsiteX21" fmla="*/ 53764 w 3181350"/>
                  <a:gd name="connsiteY21" fmla="*/ 1279684 h 2514600"/>
                  <a:gd name="connsiteX22" fmla="*/ 354754 w 3181350"/>
                  <a:gd name="connsiteY22" fmla="*/ 2154079 h 2514600"/>
                  <a:gd name="connsiteX23" fmla="*/ 485247 w 3181350"/>
                  <a:gd name="connsiteY23" fmla="*/ 2467451 h 2514600"/>
                  <a:gd name="connsiteX24" fmla="*/ 1741594 w 3181350"/>
                  <a:gd name="connsiteY24" fmla="*/ 2516029 h 2514600"/>
                  <a:gd name="connsiteX25" fmla="*/ 3180822 w 3181350"/>
                  <a:gd name="connsiteY25" fmla="*/ 2449354 h 2514600"/>
                  <a:gd name="connsiteX26" fmla="*/ 3114147 w 3181350"/>
                  <a:gd name="connsiteY26" fmla="*/ 2152174 h 2514600"/>
                  <a:gd name="connsiteX27" fmla="*/ 490962 w 3181350"/>
                  <a:gd name="connsiteY27" fmla="*/ 1499711 h 2514600"/>
                  <a:gd name="connsiteX28" fmla="*/ 300462 w 3181350"/>
                  <a:gd name="connsiteY28" fmla="*/ 1161574 h 2514600"/>
                  <a:gd name="connsiteX29" fmla="*/ 695750 w 3181350"/>
                  <a:gd name="connsiteY29" fmla="*/ 766286 h 2514600"/>
                  <a:gd name="connsiteX30" fmla="*/ 901489 w 3181350"/>
                  <a:gd name="connsiteY30" fmla="*/ 823436 h 2514600"/>
                  <a:gd name="connsiteX31" fmla="*/ 1091037 w 3181350"/>
                  <a:gd name="connsiteY31" fmla="*/ 1160621 h 2514600"/>
                  <a:gd name="connsiteX32" fmla="*/ 695750 w 3181350"/>
                  <a:gd name="connsiteY32" fmla="*/ 1555909 h 2514600"/>
                  <a:gd name="connsiteX33" fmla="*/ 490962 w 3181350"/>
                  <a:gd name="connsiteY33" fmla="*/ 1499711 h 2514600"/>
                  <a:gd name="connsiteX34" fmla="*/ 1868277 w 3181350"/>
                  <a:gd name="connsiteY34" fmla="*/ 1825466 h 2514600"/>
                  <a:gd name="connsiteX35" fmla="*/ 1673967 w 3181350"/>
                  <a:gd name="connsiteY35" fmla="*/ 1852136 h 2514600"/>
                  <a:gd name="connsiteX36" fmla="*/ 1674919 w 3181350"/>
                  <a:gd name="connsiteY36" fmla="*/ 1874044 h 2514600"/>
                  <a:gd name="connsiteX37" fmla="*/ 1636819 w 3181350"/>
                  <a:gd name="connsiteY37" fmla="*/ 2002631 h 2514600"/>
                  <a:gd name="connsiteX38" fmla="*/ 1529187 w 3181350"/>
                  <a:gd name="connsiteY38" fmla="*/ 2046446 h 2514600"/>
                  <a:gd name="connsiteX39" fmla="*/ 1474894 w 3181350"/>
                  <a:gd name="connsiteY39" fmla="*/ 2037874 h 2514600"/>
                  <a:gd name="connsiteX40" fmla="*/ 1430127 w 3181350"/>
                  <a:gd name="connsiteY40" fmla="*/ 2003584 h 2514600"/>
                  <a:gd name="connsiteX41" fmla="*/ 1364405 w 3181350"/>
                  <a:gd name="connsiteY41" fmla="*/ 2076926 h 2514600"/>
                  <a:gd name="connsiteX42" fmla="*/ 1314875 w 3181350"/>
                  <a:gd name="connsiteY42" fmla="*/ 2087404 h 2514600"/>
                  <a:gd name="connsiteX43" fmla="*/ 1165332 w 3181350"/>
                  <a:gd name="connsiteY43" fmla="*/ 1972151 h 2514600"/>
                  <a:gd name="connsiteX44" fmla="*/ 1149139 w 3181350"/>
                  <a:gd name="connsiteY44" fmla="*/ 1981676 h 2514600"/>
                  <a:gd name="connsiteX45" fmla="*/ 1050080 w 3181350"/>
                  <a:gd name="connsiteY45" fmla="*/ 2004536 h 2514600"/>
                  <a:gd name="connsiteX46" fmla="*/ 876725 w 3181350"/>
                  <a:gd name="connsiteY46" fmla="*/ 1932146 h 2514600"/>
                  <a:gd name="connsiteX47" fmla="*/ 837672 w 3181350"/>
                  <a:gd name="connsiteY47" fmla="*/ 1797844 h 2514600"/>
                  <a:gd name="connsiteX48" fmla="*/ 1081512 w 3181350"/>
                  <a:gd name="connsiteY48" fmla="*/ 1578769 h 2514600"/>
                  <a:gd name="connsiteX49" fmla="*/ 1128184 w 3181350"/>
                  <a:gd name="connsiteY49" fmla="*/ 1565434 h 2514600"/>
                  <a:gd name="connsiteX50" fmla="*/ 1159617 w 3181350"/>
                  <a:gd name="connsiteY50" fmla="*/ 1602581 h 2514600"/>
                  <a:gd name="connsiteX51" fmla="*/ 1272012 w 3181350"/>
                  <a:gd name="connsiteY51" fmla="*/ 1629251 h 2514600"/>
                  <a:gd name="connsiteX52" fmla="*/ 1383455 w 3181350"/>
                  <a:gd name="connsiteY52" fmla="*/ 1619726 h 2514600"/>
                  <a:gd name="connsiteX53" fmla="*/ 1576812 w 3181350"/>
                  <a:gd name="connsiteY53" fmla="*/ 1481614 h 2514600"/>
                  <a:gd name="connsiteX54" fmla="*/ 1595862 w 3181350"/>
                  <a:gd name="connsiteY54" fmla="*/ 1436846 h 2514600"/>
                  <a:gd name="connsiteX55" fmla="*/ 1645392 w 3181350"/>
                  <a:gd name="connsiteY55" fmla="*/ 1436846 h 2514600"/>
                  <a:gd name="connsiteX56" fmla="*/ 1995912 w 3181350"/>
                  <a:gd name="connsiteY56" fmla="*/ 1610201 h 2514600"/>
                  <a:gd name="connsiteX57" fmla="*/ 1868277 w 3181350"/>
                  <a:gd name="connsiteY57" fmla="*/ 1825466 h 2514600"/>
                  <a:gd name="connsiteX58" fmla="*/ 1920665 w 3181350"/>
                  <a:gd name="connsiteY58" fmla="*/ 1272064 h 2514600"/>
                  <a:gd name="connsiteX59" fmla="*/ 1715877 w 3181350"/>
                  <a:gd name="connsiteY59" fmla="*/ 1214914 h 2514600"/>
                  <a:gd name="connsiteX60" fmla="*/ 1525377 w 3181350"/>
                  <a:gd name="connsiteY60" fmla="*/ 876776 h 2514600"/>
                  <a:gd name="connsiteX61" fmla="*/ 1920665 w 3181350"/>
                  <a:gd name="connsiteY61" fmla="*/ 481489 h 2514600"/>
                  <a:gd name="connsiteX62" fmla="*/ 2126404 w 3181350"/>
                  <a:gd name="connsiteY62" fmla="*/ 538639 h 2514600"/>
                  <a:gd name="connsiteX63" fmla="*/ 2315952 w 3181350"/>
                  <a:gd name="connsiteY63" fmla="*/ 875824 h 2514600"/>
                  <a:gd name="connsiteX64" fmla="*/ 1920665 w 3181350"/>
                  <a:gd name="connsiteY64" fmla="*/ 1272064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181350" h="2514600">
                    <a:moveTo>
                      <a:pt x="3114147" y="2152174"/>
                    </a:moveTo>
                    <a:cubicBezTo>
                      <a:pt x="3114147" y="2151221"/>
                      <a:pt x="3114147" y="2150269"/>
                      <a:pt x="3114147" y="2150269"/>
                    </a:cubicBezTo>
                    <a:cubicBezTo>
                      <a:pt x="3097954" y="2034064"/>
                      <a:pt x="3048425" y="1981676"/>
                      <a:pt x="3004610" y="1935956"/>
                    </a:cubicBezTo>
                    <a:cubicBezTo>
                      <a:pt x="2963652" y="1893094"/>
                      <a:pt x="2925552" y="1852136"/>
                      <a:pt x="2937935" y="1777841"/>
                    </a:cubicBezTo>
                    <a:cubicBezTo>
                      <a:pt x="2949365" y="1709261"/>
                      <a:pt x="3003657" y="1666399"/>
                      <a:pt x="3093192" y="1655921"/>
                    </a:cubicBezTo>
                    <a:cubicBezTo>
                      <a:pt x="3038900" y="1289209"/>
                      <a:pt x="2959842" y="826294"/>
                      <a:pt x="2856972" y="431959"/>
                    </a:cubicBezTo>
                    <a:cubicBezTo>
                      <a:pt x="2805537" y="234791"/>
                      <a:pt x="2725527" y="97631"/>
                      <a:pt x="2616942" y="7144"/>
                    </a:cubicBezTo>
                    <a:cubicBezTo>
                      <a:pt x="2493117" y="70961"/>
                      <a:pt x="2344527" y="140494"/>
                      <a:pt x="2177840" y="211931"/>
                    </a:cubicBezTo>
                    <a:cubicBezTo>
                      <a:pt x="2057825" y="264319"/>
                      <a:pt x="1934000" y="314801"/>
                      <a:pt x="1815890" y="361474"/>
                    </a:cubicBezTo>
                    <a:cubicBezTo>
                      <a:pt x="1720639" y="463391"/>
                      <a:pt x="1616817" y="563404"/>
                      <a:pt x="1553952" y="592931"/>
                    </a:cubicBezTo>
                    <a:cubicBezTo>
                      <a:pt x="1508232" y="612934"/>
                      <a:pt x="1468227" y="621506"/>
                      <a:pt x="1432984" y="621506"/>
                    </a:cubicBezTo>
                    <a:cubicBezTo>
                      <a:pt x="1356784" y="621506"/>
                      <a:pt x="1306302" y="583406"/>
                      <a:pt x="1281537" y="550069"/>
                    </a:cubicBezTo>
                    <a:cubicBezTo>
                      <a:pt x="1252962" y="557689"/>
                      <a:pt x="1230102" y="562451"/>
                      <a:pt x="1213909" y="564356"/>
                    </a:cubicBezTo>
                    <a:cubicBezTo>
                      <a:pt x="1194859" y="566261"/>
                      <a:pt x="1168189" y="569119"/>
                      <a:pt x="1133900" y="571024"/>
                    </a:cubicBezTo>
                    <a:cubicBezTo>
                      <a:pt x="1147234" y="605314"/>
                      <a:pt x="1141519" y="646271"/>
                      <a:pt x="1116755" y="676751"/>
                    </a:cubicBezTo>
                    <a:cubicBezTo>
                      <a:pt x="1089132" y="710089"/>
                      <a:pt x="1044364" y="727234"/>
                      <a:pt x="980547" y="727234"/>
                    </a:cubicBezTo>
                    <a:cubicBezTo>
                      <a:pt x="889107" y="727234"/>
                      <a:pt x="758614" y="691991"/>
                      <a:pt x="584307" y="621506"/>
                    </a:cubicBezTo>
                    <a:cubicBezTo>
                      <a:pt x="558589" y="611029"/>
                      <a:pt x="534777" y="601504"/>
                      <a:pt x="513822" y="593884"/>
                    </a:cubicBezTo>
                    <a:cubicBezTo>
                      <a:pt x="500487" y="593884"/>
                      <a:pt x="487152" y="593884"/>
                      <a:pt x="473817" y="593884"/>
                    </a:cubicBezTo>
                    <a:cubicBezTo>
                      <a:pt x="473817" y="593884"/>
                      <a:pt x="473817" y="593884"/>
                      <a:pt x="473817" y="593884"/>
                    </a:cubicBezTo>
                    <a:cubicBezTo>
                      <a:pt x="307129" y="593884"/>
                      <a:pt x="177589" y="589121"/>
                      <a:pt x="75672" y="580549"/>
                    </a:cubicBezTo>
                    <a:cubicBezTo>
                      <a:pt x="-35771" y="812006"/>
                      <a:pt x="12807" y="1068229"/>
                      <a:pt x="53764" y="1279684"/>
                    </a:cubicBezTo>
                    <a:cubicBezTo>
                      <a:pt x="92817" y="1482566"/>
                      <a:pt x="229024" y="1843564"/>
                      <a:pt x="354754" y="2154079"/>
                    </a:cubicBezTo>
                    <a:cubicBezTo>
                      <a:pt x="401427" y="2269331"/>
                      <a:pt x="447147" y="2376964"/>
                      <a:pt x="485247" y="2467451"/>
                    </a:cubicBezTo>
                    <a:cubicBezTo>
                      <a:pt x="826242" y="2497931"/>
                      <a:pt x="1264392" y="2516029"/>
                      <a:pt x="1741594" y="2516029"/>
                    </a:cubicBezTo>
                    <a:cubicBezTo>
                      <a:pt x="2309285" y="2516029"/>
                      <a:pt x="2820777" y="2490311"/>
                      <a:pt x="3180822" y="2449354"/>
                    </a:cubicBezTo>
                    <a:cubicBezTo>
                      <a:pt x="3152247" y="2340769"/>
                      <a:pt x="3119862" y="2190274"/>
                      <a:pt x="3114147" y="2152174"/>
                    </a:cubicBezTo>
                    <a:close/>
                    <a:moveTo>
                      <a:pt x="490962" y="1499711"/>
                    </a:moveTo>
                    <a:cubicBezTo>
                      <a:pt x="376662" y="1430179"/>
                      <a:pt x="300462" y="1305401"/>
                      <a:pt x="300462" y="1161574"/>
                    </a:cubicBezTo>
                    <a:cubicBezTo>
                      <a:pt x="300462" y="943451"/>
                      <a:pt x="477627" y="766286"/>
                      <a:pt x="695750" y="766286"/>
                    </a:cubicBezTo>
                    <a:cubicBezTo>
                      <a:pt x="770997" y="766286"/>
                      <a:pt x="841482" y="787241"/>
                      <a:pt x="901489" y="823436"/>
                    </a:cubicBezTo>
                    <a:cubicBezTo>
                      <a:pt x="1014837" y="892969"/>
                      <a:pt x="1091037" y="1017746"/>
                      <a:pt x="1091037" y="1160621"/>
                    </a:cubicBezTo>
                    <a:cubicBezTo>
                      <a:pt x="1091037" y="1378744"/>
                      <a:pt x="913872" y="1555909"/>
                      <a:pt x="695750" y="1555909"/>
                    </a:cubicBezTo>
                    <a:cubicBezTo>
                      <a:pt x="621454" y="1556861"/>
                      <a:pt x="550969" y="1535906"/>
                      <a:pt x="490962" y="1499711"/>
                    </a:cubicBezTo>
                    <a:close/>
                    <a:moveTo>
                      <a:pt x="1868277" y="1825466"/>
                    </a:moveTo>
                    <a:cubicBezTo>
                      <a:pt x="1827319" y="1843564"/>
                      <a:pt x="1768265" y="1851184"/>
                      <a:pt x="1673967" y="1852136"/>
                    </a:cubicBezTo>
                    <a:cubicBezTo>
                      <a:pt x="1673967" y="1860709"/>
                      <a:pt x="1674919" y="1868329"/>
                      <a:pt x="1674919" y="1874044"/>
                    </a:cubicBezTo>
                    <a:cubicBezTo>
                      <a:pt x="1678730" y="1928336"/>
                      <a:pt x="1666347" y="1971199"/>
                      <a:pt x="1636819" y="2002631"/>
                    </a:cubicBezTo>
                    <a:cubicBezTo>
                      <a:pt x="1610150" y="2031206"/>
                      <a:pt x="1572050" y="2046446"/>
                      <a:pt x="1529187" y="2046446"/>
                    </a:cubicBezTo>
                    <a:cubicBezTo>
                      <a:pt x="1510137" y="2046446"/>
                      <a:pt x="1490134" y="2043589"/>
                      <a:pt x="1474894" y="2037874"/>
                    </a:cubicBezTo>
                    <a:cubicBezTo>
                      <a:pt x="1457750" y="2031206"/>
                      <a:pt x="1443462" y="2020729"/>
                      <a:pt x="1430127" y="2003584"/>
                    </a:cubicBezTo>
                    <a:cubicBezTo>
                      <a:pt x="1417744" y="2038826"/>
                      <a:pt x="1395837" y="2063591"/>
                      <a:pt x="1364405" y="2076926"/>
                    </a:cubicBezTo>
                    <a:cubicBezTo>
                      <a:pt x="1348212" y="2083594"/>
                      <a:pt x="1332019" y="2087404"/>
                      <a:pt x="1314875" y="2087404"/>
                    </a:cubicBezTo>
                    <a:cubicBezTo>
                      <a:pt x="1256772" y="2087404"/>
                      <a:pt x="1206289" y="2047399"/>
                      <a:pt x="1165332" y="1972151"/>
                    </a:cubicBezTo>
                    <a:cubicBezTo>
                      <a:pt x="1159617" y="1975009"/>
                      <a:pt x="1153902" y="1978819"/>
                      <a:pt x="1149139" y="1981676"/>
                    </a:cubicBezTo>
                    <a:cubicBezTo>
                      <a:pt x="1120564" y="1996916"/>
                      <a:pt x="1086275" y="2004536"/>
                      <a:pt x="1050080" y="2004536"/>
                    </a:cubicBezTo>
                    <a:cubicBezTo>
                      <a:pt x="980547" y="2004536"/>
                      <a:pt x="915777" y="1977866"/>
                      <a:pt x="876725" y="1932146"/>
                    </a:cubicBezTo>
                    <a:cubicBezTo>
                      <a:pt x="844339" y="1894999"/>
                      <a:pt x="831004" y="1847374"/>
                      <a:pt x="837672" y="1797844"/>
                    </a:cubicBezTo>
                    <a:cubicBezTo>
                      <a:pt x="858627" y="1646396"/>
                      <a:pt x="1058652" y="1585436"/>
                      <a:pt x="1081512" y="1578769"/>
                    </a:cubicBezTo>
                    <a:lnTo>
                      <a:pt x="1128184" y="1565434"/>
                    </a:lnTo>
                    <a:lnTo>
                      <a:pt x="1159617" y="1602581"/>
                    </a:lnTo>
                    <a:cubicBezTo>
                      <a:pt x="1163427" y="1607344"/>
                      <a:pt x="1186287" y="1629251"/>
                      <a:pt x="1272012" y="1629251"/>
                    </a:cubicBezTo>
                    <a:cubicBezTo>
                      <a:pt x="1304397" y="1629251"/>
                      <a:pt x="1341544" y="1626394"/>
                      <a:pt x="1383455" y="1619726"/>
                    </a:cubicBezTo>
                    <a:cubicBezTo>
                      <a:pt x="1520614" y="1597819"/>
                      <a:pt x="1573002" y="1488281"/>
                      <a:pt x="1576812" y="1481614"/>
                    </a:cubicBezTo>
                    <a:lnTo>
                      <a:pt x="1595862" y="1436846"/>
                    </a:lnTo>
                    <a:lnTo>
                      <a:pt x="1645392" y="1436846"/>
                    </a:lnTo>
                    <a:cubicBezTo>
                      <a:pt x="1942572" y="1439704"/>
                      <a:pt x="1988292" y="1570196"/>
                      <a:pt x="1995912" y="1610201"/>
                    </a:cubicBezTo>
                    <a:cubicBezTo>
                      <a:pt x="2009247" y="1703546"/>
                      <a:pt x="1962575" y="1784509"/>
                      <a:pt x="1868277" y="1825466"/>
                    </a:cubicBezTo>
                    <a:close/>
                    <a:moveTo>
                      <a:pt x="1920665" y="1272064"/>
                    </a:moveTo>
                    <a:cubicBezTo>
                      <a:pt x="1845417" y="1272064"/>
                      <a:pt x="1775884" y="1251109"/>
                      <a:pt x="1715877" y="1214914"/>
                    </a:cubicBezTo>
                    <a:cubicBezTo>
                      <a:pt x="1601577" y="1145381"/>
                      <a:pt x="1525377" y="1020604"/>
                      <a:pt x="1525377" y="876776"/>
                    </a:cubicBezTo>
                    <a:cubicBezTo>
                      <a:pt x="1525377" y="658654"/>
                      <a:pt x="1702542" y="481489"/>
                      <a:pt x="1920665" y="481489"/>
                    </a:cubicBezTo>
                    <a:cubicBezTo>
                      <a:pt x="1995912" y="481489"/>
                      <a:pt x="2066397" y="502444"/>
                      <a:pt x="2126404" y="538639"/>
                    </a:cubicBezTo>
                    <a:cubicBezTo>
                      <a:pt x="2239752" y="608171"/>
                      <a:pt x="2315952" y="732949"/>
                      <a:pt x="2315952" y="875824"/>
                    </a:cubicBezTo>
                    <a:cubicBezTo>
                      <a:pt x="2315952" y="1094899"/>
                      <a:pt x="2138787" y="1272064"/>
                      <a:pt x="1920665" y="1272064"/>
                    </a:cubicBezTo>
                    <a:close/>
                  </a:path>
                </a:pathLst>
              </a:custGeom>
              <a:solidFill>
                <a:srgbClr val="000000"/>
              </a:solid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3EE14064-DA82-4925-A83A-7017EFD076B1}"/>
                  </a:ext>
                </a:extLst>
              </p:cNvPr>
              <p:cNvSpPr/>
              <p:nvPr/>
            </p:nvSpPr>
            <p:spPr>
              <a:xfrm>
                <a:off x="-144004" y="4851685"/>
                <a:ext cx="1019175" cy="428625"/>
              </a:xfrm>
              <a:custGeom>
                <a:avLst/>
                <a:gdLst>
                  <a:gd name="connsiteX0" fmla="*/ 740714 w 1019175"/>
                  <a:gd name="connsiteY0" fmla="*/ 7144 h 428625"/>
                  <a:gd name="connsiteX1" fmla="*/ 491159 w 1019175"/>
                  <a:gd name="connsiteY1" fmla="*/ 188119 h 428625"/>
                  <a:gd name="connsiteX2" fmla="*/ 368286 w 1019175"/>
                  <a:gd name="connsiteY2" fmla="*/ 198596 h 428625"/>
                  <a:gd name="connsiteX3" fmla="*/ 198741 w 1019175"/>
                  <a:gd name="connsiteY3" fmla="*/ 145256 h 428625"/>
                  <a:gd name="connsiteX4" fmla="*/ 8241 w 1019175"/>
                  <a:gd name="connsiteY4" fmla="*/ 303371 h 428625"/>
                  <a:gd name="connsiteX5" fmla="*/ 147306 w 1019175"/>
                  <a:gd name="connsiteY5" fmla="*/ 425291 h 428625"/>
                  <a:gd name="connsiteX6" fmla="*/ 211124 w 1019175"/>
                  <a:gd name="connsiteY6" fmla="*/ 411004 h 428625"/>
                  <a:gd name="connsiteX7" fmla="*/ 527354 w 1019175"/>
                  <a:gd name="connsiteY7" fmla="*/ 272891 h 428625"/>
                  <a:gd name="connsiteX8" fmla="*/ 578789 w 1019175"/>
                  <a:gd name="connsiteY8" fmla="*/ 270986 h 428625"/>
                  <a:gd name="connsiteX9" fmla="*/ 755954 w 1019175"/>
                  <a:gd name="connsiteY9" fmla="*/ 273844 h 428625"/>
                  <a:gd name="connsiteX10" fmla="*/ 935976 w 1019175"/>
                  <a:gd name="connsiteY10" fmla="*/ 252889 h 428625"/>
                  <a:gd name="connsiteX11" fmla="*/ 1016939 w 1019175"/>
                  <a:gd name="connsiteY11" fmla="*/ 118586 h 428625"/>
                  <a:gd name="connsiteX12" fmla="*/ 740714 w 1019175"/>
                  <a:gd name="connsiteY12" fmla="*/ 7144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9175" h="428625">
                    <a:moveTo>
                      <a:pt x="740714" y="7144"/>
                    </a:moveTo>
                    <a:cubicBezTo>
                      <a:pt x="740714" y="7144"/>
                      <a:pt x="674039" y="159544"/>
                      <a:pt x="491159" y="188119"/>
                    </a:cubicBezTo>
                    <a:cubicBezTo>
                      <a:pt x="443534" y="195739"/>
                      <a:pt x="402576" y="198596"/>
                      <a:pt x="368286" y="198596"/>
                    </a:cubicBezTo>
                    <a:cubicBezTo>
                      <a:pt x="270179" y="198596"/>
                      <a:pt x="222554" y="172879"/>
                      <a:pt x="198741" y="145256"/>
                    </a:cubicBezTo>
                    <a:cubicBezTo>
                      <a:pt x="198741" y="145256"/>
                      <a:pt x="23481" y="195739"/>
                      <a:pt x="8241" y="303371"/>
                    </a:cubicBezTo>
                    <a:cubicBezTo>
                      <a:pt x="-3189" y="384334"/>
                      <a:pt x="76821" y="425291"/>
                      <a:pt x="147306" y="425291"/>
                    </a:cubicBezTo>
                    <a:cubicBezTo>
                      <a:pt x="171119" y="425291"/>
                      <a:pt x="193979" y="420529"/>
                      <a:pt x="211124" y="411004"/>
                    </a:cubicBezTo>
                    <a:cubicBezTo>
                      <a:pt x="281609" y="372904"/>
                      <a:pt x="386384" y="290989"/>
                      <a:pt x="527354" y="272891"/>
                    </a:cubicBezTo>
                    <a:cubicBezTo>
                      <a:pt x="539736" y="270986"/>
                      <a:pt x="557834" y="270986"/>
                      <a:pt x="578789" y="270986"/>
                    </a:cubicBezTo>
                    <a:cubicBezTo>
                      <a:pt x="626414" y="270986"/>
                      <a:pt x="692136" y="273844"/>
                      <a:pt x="755954" y="273844"/>
                    </a:cubicBezTo>
                    <a:cubicBezTo>
                      <a:pt x="828344" y="273844"/>
                      <a:pt x="897876" y="270034"/>
                      <a:pt x="935976" y="252889"/>
                    </a:cubicBezTo>
                    <a:cubicBezTo>
                      <a:pt x="1022654" y="214789"/>
                      <a:pt x="1022654" y="150971"/>
                      <a:pt x="1016939" y="118586"/>
                    </a:cubicBezTo>
                    <a:cubicBezTo>
                      <a:pt x="1011224" y="82391"/>
                      <a:pt x="958836" y="9049"/>
                      <a:pt x="740714" y="7144"/>
                    </a:cubicBezTo>
                    <a:close/>
                  </a:path>
                </a:pathLst>
              </a:custGeom>
              <a:solidFill>
                <a:srgbClr val="67CFE3"/>
              </a:solid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1C2F29AE-466B-4CEB-89D7-A3336CAB3D73}"/>
                  </a:ext>
                </a:extLst>
              </p:cNvPr>
              <p:cNvSpPr/>
              <p:nvPr/>
            </p:nvSpPr>
            <p:spPr>
              <a:xfrm>
                <a:off x="386683" y="5189823"/>
                <a:ext cx="180975" cy="142875"/>
              </a:xfrm>
              <a:custGeom>
                <a:avLst/>
                <a:gdLst>
                  <a:gd name="connsiteX0" fmla="*/ 171926 w 180975"/>
                  <a:gd name="connsiteY0" fmla="*/ 9049 h 142875"/>
                  <a:gd name="connsiteX1" fmla="*/ 122396 w 180975"/>
                  <a:gd name="connsiteY1" fmla="*/ 8096 h 142875"/>
                  <a:gd name="connsiteX2" fmla="*/ 48101 w 180975"/>
                  <a:gd name="connsiteY2" fmla="*/ 7144 h 142875"/>
                  <a:gd name="connsiteX3" fmla="*/ 7144 w 180975"/>
                  <a:gd name="connsiteY3" fmla="*/ 9049 h 142875"/>
                  <a:gd name="connsiteX4" fmla="*/ 66199 w 180975"/>
                  <a:gd name="connsiteY4" fmla="*/ 131921 h 142875"/>
                  <a:gd name="connsiteX5" fmla="*/ 96679 w 180975"/>
                  <a:gd name="connsiteY5" fmla="*/ 136684 h 142875"/>
                  <a:gd name="connsiteX6" fmla="*/ 173831 w 180975"/>
                  <a:gd name="connsiteY6" fmla="*/ 37624 h 142875"/>
                  <a:gd name="connsiteX7" fmla="*/ 171926 w 180975"/>
                  <a:gd name="connsiteY7" fmla="*/ 904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42875">
                    <a:moveTo>
                      <a:pt x="171926" y="9049"/>
                    </a:moveTo>
                    <a:cubicBezTo>
                      <a:pt x="155734" y="9049"/>
                      <a:pt x="138589" y="9049"/>
                      <a:pt x="122396" y="8096"/>
                    </a:cubicBezTo>
                    <a:cubicBezTo>
                      <a:pt x="94774" y="7144"/>
                      <a:pt x="70009" y="7144"/>
                      <a:pt x="48101" y="7144"/>
                    </a:cubicBezTo>
                    <a:cubicBezTo>
                      <a:pt x="30956" y="7144"/>
                      <a:pt x="17621" y="7144"/>
                      <a:pt x="7144" y="9049"/>
                    </a:cubicBezTo>
                    <a:cubicBezTo>
                      <a:pt x="23336" y="67151"/>
                      <a:pt x="44291" y="123349"/>
                      <a:pt x="66199" y="131921"/>
                    </a:cubicBezTo>
                    <a:cubicBezTo>
                      <a:pt x="72866" y="133826"/>
                      <a:pt x="83344" y="136684"/>
                      <a:pt x="96679" y="136684"/>
                    </a:cubicBezTo>
                    <a:cubicBezTo>
                      <a:pt x="131921" y="136684"/>
                      <a:pt x="180499" y="119539"/>
                      <a:pt x="173831" y="37624"/>
                    </a:cubicBezTo>
                    <a:cubicBezTo>
                      <a:pt x="172879" y="29051"/>
                      <a:pt x="172879" y="19526"/>
                      <a:pt x="171926" y="9049"/>
                    </a:cubicBezTo>
                    <a:close/>
                  </a:path>
                </a:pathLst>
              </a:custGeom>
              <a:solidFill>
                <a:srgbClr val="67CFE3"/>
              </a:solid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40DD2468-86C3-4761-861B-EA82C5EBB01D}"/>
                  </a:ext>
                </a:extLst>
              </p:cNvPr>
              <p:cNvSpPr/>
              <p:nvPr/>
            </p:nvSpPr>
            <p:spPr>
              <a:xfrm>
                <a:off x="-1050188" y="3330543"/>
                <a:ext cx="247650" cy="276225"/>
              </a:xfrm>
              <a:custGeom>
                <a:avLst/>
                <a:gdLst>
                  <a:gd name="connsiteX0" fmla="*/ 78130 w 247650"/>
                  <a:gd name="connsiteY0" fmla="*/ 235744 h 276225"/>
                  <a:gd name="connsiteX1" fmla="*/ 73367 w 247650"/>
                  <a:gd name="connsiteY1" fmla="*/ 212884 h 276225"/>
                  <a:gd name="connsiteX2" fmla="*/ 61937 w 247650"/>
                  <a:gd name="connsiteY2" fmla="*/ 153829 h 276225"/>
                  <a:gd name="connsiteX3" fmla="*/ 57175 w 247650"/>
                  <a:gd name="connsiteY3" fmla="*/ 116681 h 276225"/>
                  <a:gd name="connsiteX4" fmla="*/ 59080 w 247650"/>
                  <a:gd name="connsiteY4" fmla="*/ 80486 h 276225"/>
                  <a:gd name="connsiteX5" fmla="*/ 63842 w 247650"/>
                  <a:gd name="connsiteY5" fmla="*/ 70009 h 276225"/>
                  <a:gd name="connsiteX6" fmla="*/ 69557 w 247650"/>
                  <a:gd name="connsiteY6" fmla="*/ 67151 h 276225"/>
                  <a:gd name="connsiteX7" fmla="*/ 71462 w 247650"/>
                  <a:gd name="connsiteY7" fmla="*/ 67151 h 276225"/>
                  <a:gd name="connsiteX8" fmla="*/ 74320 w 247650"/>
                  <a:gd name="connsiteY8" fmla="*/ 66199 h 276225"/>
                  <a:gd name="connsiteX9" fmla="*/ 74320 w 247650"/>
                  <a:gd name="connsiteY9" fmla="*/ 67151 h 276225"/>
                  <a:gd name="connsiteX10" fmla="*/ 73367 w 247650"/>
                  <a:gd name="connsiteY10" fmla="*/ 67151 h 276225"/>
                  <a:gd name="connsiteX11" fmla="*/ 72415 w 247650"/>
                  <a:gd name="connsiteY11" fmla="*/ 67151 h 276225"/>
                  <a:gd name="connsiteX12" fmla="*/ 72415 w 247650"/>
                  <a:gd name="connsiteY12" fmla="*/ 67151 h 276225"/>
                  <a:gd name="connsiteX13" fmla="*/ 74320 w 247650"/>
                  <a:gd name="connsiteY13" fmla="*/ 67151 h 276225"/>
                  <a:gd name="connsiteX14" fmla="*/ 86702 w 247650"/>
                  <a:gd name="connsiteY14" fmla="*/ 73819 h 276225"/>
                  <a:gd name="connsiteX15" fmla="*/ 116230 w 247650"/>
                  <a:gd name="connsiteY15" fmla="*/ 103346 h 276225"/>
                  <a:gd name="connsiteX16" fmla="*/ 143852 w 247650"/>
                  <a:gd name="connsiteY16" fmla="*/ 138589 h 276225"/>
                  <a:gd name="connsiteX17" fmla="*/ 192430 w 247650"/>
                  <a:gd name="connsiteY17" fmla="*/ 206216 h 276225"/>
                  <a:gd name="connsiteX18" fmla="*/ 228625 w 247650"/>
                  <a:gd name="connsiteY18" fmla="*/ 254794 h 276225"/>
                  <a:gd name="connsiteX19" fmla="*/ 242912 w 247650"/>
                  <a:gd name="connsiteY19" fmla="*/ 272891 h 276225"/>
                  <a:gd name="connsiteX20" fmla="*/ 241960 w 247650"/>
                  <a:gd name="connsiteY20" fmla="*/ 267176 h 276225"/>
                  <a:gd name="connsiteX21" fmla="*/ 239102 w 247650"/>
                  <a:gd name="connsiteY21" fmla="*/ 250031 h 276225"/>
                  <a:gd name="connsiteX22" fmla="*/ 223862 w 247650"/>
                  <a:gd name="connsiteY22" fmla="*/ 190024 h 276225"/>
                  <a:gd name="connsiteX23" fmla="*/ 189572 w 247650"/>
                  <a:gd name="connsiteY23" fmla="*/ 109061 h 276225"/>
                  <a:gd name="connsiteX24" fmla="*/ 162902 w 247650"/>
                  <a:gd name="connsiteY24" fmla="*/ 66199 h 276225"/>
                  <a:gd name="connsiteX25" fmla="*/ 123850 w 247650"/>
                  <a:gd name="connsiteY25" fmla="*/ 25241 h 276225"/>
                  <a:gd name="connsiteX26" fmla="*/ 92417 w 247650"/>
                  <a:gd name="connsiteY26" fmla="*/ 9049 h 276225"/>
                  <a:gd name="connsiteX27" fmla="*/ 81940 w 247650"/>
                  <a:gd name="connsiteY27" fmla="*/ 7144 h 276225"/>
                  <a:gd name="connsiteX28" fmla="*/ 79082 w 247650"/>
                  <a:gd name="connsiteY28" fmla="*/ 7144 h 276225"/>
                  <a:gd name="connsiteX29" fmla="*/ 75272 w 247650"/>
                  <a:gd name="connsiteY29" fmla="*/ 7144 h 276225"/>
                  <a:gd name="connsiteX30" fmla="*/ 67652 w 247650"/>
                  <a:gd name="connsiteY30" fmla="*/ 7144 h 276225"/>
                  <a:gd name="connsiteX31" fmla="*/ 60985 w 247650"/>
                  <a:gd name="connsiteY31" fmla="*/ 8096 h 276225"/>
                  <a:gd name="connsiteX32" fmla="*/ 58127 w 247650"/>
                  <a:gd name="connsiteY32" fmla="*/ 9049 h 276225"/>
                  <a:gd name="connsiteX33" fmla="*/ 55270 w 247650"/>
                  <a:gd name="connsiteY33" fmla="*/ 10001 h 276225"/>
                  <a:gd name="connsiteX34" fmla="*/ 51460 w 247650"/>
                  <a:gd name="connsiteY34" fmla="*/ 10954 h 276225"/>
                  <a:gd name="connsiteX35" fmla="*/ 50507 w 247650"/>
                  <a:gd name="connsiteY35" fmla="*/ 11906 h 276225"/>
                  <a:gd name="connsiteX36" fmla="*/ 48602 w 247650"/>
                  <a:gd name="connsiteY36" fmla="*/ 12859 h 276225"/>
                  <a:gd name="connsiteX37" fmla="*/ 18122 w 247650"/>
                  <a:gd name="connsiteY37" fmla="*/ 39529 h 276225"/>
                  <a:gd name="connsiteX38" fmla="*/ 7645 w 247650"/>
                  <a:gd name="connsiteY38" fmla="*/ 72866 h 276225"/>
                  <a:gd name="connsiteX39" fmla="*/ 14312 w 247650"/>
                  <a:gd name="connsiteY39" fmla="*/ 125254 h 276225"/>
                  <a:gd name="connsiteX40" fmla="*/ 30505 w 247650"/>
                  <a:gd name="connsiteY40" fmla="*/ 165259 h 276225"/>
                  <a:gd name="connsiteX41" fmla="*/ 63842 w 247650"/>
                  <a:gd name="connsiteY41" fmla="*/ 217646 h 276225"/>
                  <a:gd name="connsiteX42" fmla="*/ 75272 w 247650"/>
                  <a:gd name="connsiteY42" fmla="*/ 230981 h 276225"/>
                  <a:gd name="connsiteX43" fmla="*/ 78130 w 247650"/>
                  <a:gd name="connsiteY43" fmla="*/ 23574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7650" h="276225">
                    <a:moveTo>
                      <a:pt x="78130" y="235744"/>
                    </a:moveTo>
                    <a:cubicBezTo>
                      <a:pt x="78130" y="235744"/>
                      <a:pt x="76225" y="227171"/>
                      <a:pt x="73367" y="212884"/>
                    </a:cubicBezTo>
                    <a:cubicBezTo>
                      <a:pt x="70510" y="198596"/>
                      <a:pt x="66700" y="177641"/>
                      <a:pt x="61937" y="153829"/>
                    </a:cubicBezTo>
                    <a:cubicBezTo>
                      <a:pt x="60032" y="142399"/>
                      <a:pt x="58127" y="129064"/>
                      <a:pt x="57175" y="116681"/>
                    </a:cubicBezTo>
                    <a:cubicBezTo>
                      <a:pt x="56222" y="104299"/>
                      <a:pt x="56222" y="90011"/>
                      <a:pt x="59080" y="80486"/>
                    </a:cubicBezTo>
                    <a:cubicBezTo>
                      <a:pt x="60032" y="75724"/>
                      <a:pt x="61937" y="71914"/>
                      <a:pt x="63842" y="70009"/>
                    </a:cubicBezTo>
                    <a:cubicBezTo>
                      <a:pt x="65747" y="68104"/>
                      <a:pt x="66700" y="68104"/>
                      <a:pt x="69557" y="67151"/>
                    </a:cubicBezTo>
                    <a:lnTo>
                      <a:pt x="71462" y="67151"/>
                    </a:lnTo>
                    <a:lnTo>
                      <a:pt x="74320" y="66199"/>
                    </a:lnTo>
                    <a:cubicBezTo>
                      <a:pt x="75272" y="66199"/>
                      <a:pt x="74320" y="67151"/>
                      <a:pt x="74320" y="67151"/>
                    </a:cubicBezTo>
                    <a:cubicBezTo>
                      <a:pt x="74320" y="67151"/>
                      <a:pt x="73367" y="67151"/>
                      <a:pt x="73367" y="67151"/>
                    </a:cubicBezTo>
                    <a:cubicBezTo>
                      <a:pt x="73367" y="67151"/>
                      <a:pt x="73367" y="67151"/>
                      <a:pt x="72415" y="67151"/>
                    </a:cubicBezTo>
                    <a:lnTo>
                      <a:pt x="72415" y="67151"/>
                    </a:lnTo>
                    <a:cubicBezTo>
                      <a:pt x="73367" y="67151"/>
                      <a:pt x="73367" y="67151"/>
                      <a:pt x="74320" y="67151"/>
                    </a:cubicBezTo>
                    <a:cubicBezTo>
                      <a:pt x="77177" y="68104"/>
                      <a:pt x="81940" y="70961"/>
                      <a:pt x="86702" y="73819"/>
                    </a:cubicBezTo>
                    <a:cubicBezTo>
                      <a:pt x="96227" y="80486"/>
                      <a:pt x="106705" y="91916"/>
                      <a:pt x="116230" y="103346"/>
                    </a:cubicBezTo>
                    <a:cubicBezTo>
                      <a:pt x="125755" y="114776"/>
                      <a:pt x="135280" y="127159"/>
                      <a:pt x="143852" y="138589"/>
                    </a:cubicBezTo>
                    <a:cubicBezTo>
                      <a:pt x="161950" y="162401"/>
                      <a:pt x="178142" y="186214"/>
                      <a:pt x="192430" y="206216"/>
                    </a:cubicBezTo>
                    <a:cubicBezTo>
                      <a:pt x="206717" y="226219"/>
                      <a:pt x="219100" y="243364"/>
                      <a:pt x="228625" y="254794"/>
                    </a:cubicBezTo>
                    <a:cubicBezTo>
                      <a:pt x="237197" y="266224"/>
                      <a:pt x="242912" y="272891"/>
                      <a:pt x="242912" y="272891"/>
                    </a:cubicBezTo>
                    <a:cubicBezTo>
                      <a:pt x="242912" y="272891"/>
                      <a:pt x="242912" y="270986"/>
                      <a:pt x="241960" y="267176"/>
                    </a:cubicBezTo>
                    <a:cubicBezTo>
                      <a:pt x="241007" y="263366"/>
                      <a:pt x="241007" y="257651"/>
                      <a:pt x="239102" y="250031"/>
                    </a:cubicBezTo>
                    <a:cubicBezTo>
                      <a:pt x="236245" y="235744"/>
                      <a:pt x="231482" y="214789"/>
                      <a:pt x="223862" y="190024"/>
                    </a:cubicBezTo>
                    <a:cubicBezTo>
                      <a:pt x="216242" y="166211"/>
                      <a:pt x="204812" y="137636"/>
                      <a:pt x="189572" y="109061"/>
                    </a:cubicBezTo>
                    <a:cubicBezTo>
                      <a:pt x="181952" y="94774"/>
                      <a:pt x="173380" y="80486"/>
                      <a:pt x="162902" y="66199"/>
                    </a:cubicBezTo>
                    <a:cubicBezTo>
                      <a:pt x="152425" y="51911"/>
                      <a:pt x="140042" y="37624"/>
                      <a:pt x="123850" y="25241"/>
                    </a:cubicBezTo>
                    <a:cubicBezTo>
                      <a:pt x="115277" y="18574"/>
                      <a:pt x="104800" y="12859"/>
                      <a:pt x="92417" y="9049"/>
                    </a:cubicBezTo>
                    <a:cubicBezTo>
                      <a:pt x="88607" y="8096"/>
                      <a:pt x="85750" y="7144"/>
                      <a:pt x="81940" y="7144"/>
                    </a:cubicBezTo>
                    <a:lnTo>
                      <a:pt x="79082" y="7144"/>
                    </a:lnTo>
                    <a:lnTo>
                      <a:pt x="75272" y="7144"/>
                    </a:lnTo>
                    <a:cubicBezTo>
                      <a:pt x="72415" y="7144"/>
                      <a:pt x="70510" y="7144"/>
                      <a:pt x="67652" y="7144"/>
                    </a:cubicBezTo>
                    <a:cubicBezTo>
                      <a:pt x="65747" y="7144"/>
                      <a:pt x="61937" y="8096"/>
                      <a:pt x="60985" y="8096"/>
                    </a:cubicBezTo>
                    <a:lnTo>
                      <a:pt x="58127" y="9049"/>
                    </a:lnTo>
                    <a:lnTo>
                      <a:pt x="55270" y="10001"/>
                    </a:lnTo>
                    <a:lnTo>
                      <a:pt x="51460" y="10954"/>
                    </a:lnTo>
                    <a:lnTo>
                      <a:pt x="50507" y="11906"/>
                    </a:lnTo>
                    <a:lnTo>
                      <a:pt x="48602" y="12859"/>
                    </a:lnTo>
                    <a:cubicBezTo>
                      <a:pt x="36220" y="17621"/>
                      <a:pt x="24790" y="28099"/>
                      <a:pt x="18122" y="39529"/>
                    </a:cubicBezTo>
                    <a:cubicBezTo>
                      <a:pt x="11455" y="50959"/>
                      <a:pt x="8597" y="62389"/>
                      <a:pt x="7645" y="72866"/>
                    </a:cubicBezTo>
                    <a:cubicBezTo>
                      <a:pt x="5740" y="93821"/>
                      <a:pt x="9550" y="110014"/>
                      <a:pt x="14312" y="125254"/>
                    </a:cubicBezTo>
                    <a:cubicBezTo>
                      <a:pt x="19075" y="140494"/>
                      <a:pt x="24790" y="153829"/>
                      <a:pt x="30505" y="165259"/>
                    </a:cubicBezTo>
                    <a:cubicBezTo>
                      <a:pt x="41935" y="189071"/>
                      <a:pt x="54317" y="206216"/>
                      <a:pt x="63842" y="217646"/>
                    </a:cubicBezTo>
                    <a:cubicBezTo>
                      <a:pt x="68605" y="223361"/>
                      <a:pt x="72415" y="228124"/>
                      <a:pt x="75272" y="230981"/>
                    </a:cubicBezTo>
                    <a:cubicBezTo>
                      <a:pt x="76225" y="233839"/>
                      <a:pt x="78130" y="235744"/>
                      <a:pt x="78130" y="235744"/>
                    </a:cubicBezTo>
                    <a:close/>
                  </a:path>
                </a:pathLst>
              </a:custGeom>
              <a:solidFill>
                <a:srgbClr val="231F20"/>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0BE070AC-913C-4D83-9198-016676225C81}"/>
                  </a:ext>
                </a:extLst>
              </p:cNvPr>
              <p:cNvSpPr/>
              <p:nvPr/>
            </p:nvSpPr>
            <p:spPr>
              <a:xfrm>
                <a:off x="1124871" y="2851435"/>
                <a:ext cx="266700" cy="276225"/>
              </a:xfrm>
              <a:custGeom>
                <a:avLst/>
                <a:gdLst>
                  <a:gd name="connsiteX0" fmla="*/ 256699 w 266700"/>
                  <a:gd name="connsiteY0" fmla="*/ 42386 h 276225"/>
                  <a:gd name="connsiteX1" fmla="*/ 253841 w 266700"/>
                  <a:gd name="connsiteY1" fmla="*/ 37624 h 276225"/>
                  <a:gd name="connsiteX2" fmla="*/ 250031 w 266700"/>
                  <a:gd name="connsiteY2" fmla="*/ 32861 h 276225"/>
                  <a:gd name="connsiteX3" fmla="*/ 230981 w 266700"/>
                  <a:gd name="connsiteY3" fmla="*/ 17621 h 276225"/>
                  <a:gd name="connsiteX4" fmla="*/ 229076 w 266700"/>
                  <a:gd name="connsiteY4" fmla="*/ 16669 h 276225"/>
                  <a:gd name="connsiteX5" fmla="*/ 228124 w 266700"/>
                  <a:gd name="connsiteY5" fmla="*/ 16669 h 276225"/>
                  <a:gd name="connsiteX6" fmla="*/ 225266 w 266700"/>
                  <a:gd name="connsiteY6" fmla="*/ 15716 h 276225"/>
                  <a:gd name="connsiteX7" fmla="*/ 225266 w 266700"/>
                  <a:gd name="connsiteY7" fmla="*/ 15716 h 276225"/>
                  <a:gd name="connsiteX8" fmla="*/ 224314 w 266700"/>
                  <a:gd name="connsiteY8" fmla="*/ 15716 h 276225"/>
                  <a:gd name="connsiteX9" fmla="*/ 220504 w 266700"/>
                  <a:gd name="connsiteY9" fmla="*/ 14764 h 276225"/>
                  <a:gd name="connsiteX10" fmla="*/ 212884 w 266700"/>
                  <a:gd name="connsiteY10" fmla="*/ 11906 h 276225"/>
                  <a:gd name="connsiteX11" fmla="*/ 195739 w 266700"/>
                  <a:gd name="connsiteY11" fmla="*/ 8096 h 276225"/>
                  <a:gd name="connsiteX12" fmla="*/ 177641 w 266700"/>
                  <a:gd name="connsiteY12" fmla="*/ 7144 h 276225"/>
                  <a:gd name="connsiteX13" fmla="*/ 159544 w 266700"/>
                  <a:gd name="connsiteY13" fmla="*/ 9049 h 276225"/>
                  <a:gd name="connsiteX14" fmla="*/ 97631 w 266700"/>
                  <a:gd name="connsiteY14" fmla="*/ 39529 h 276225"/>
                  <a:gd name="connsiteX15" fmla="*/ 58579 w 266700"/>
                  <a:gd name="connsiteY15" fmla="*/ 85249 h 276225"/>
                  <a:gd name="connsiteX16" fmla="*/ 19526 w 266700"/>
                  <a:gd name="connsiteY16" fmla="*/ 176689 h 276225"/>
                  <a:gd name="connsiteX17" fmla="*/ 8096 w 266700"/>
                  <a:gd name="connsiteY17" fmla="*/ 244316 h 276225"/>
                  <a:gd name="connsiteX18" fmla="*/ 7144 w 266700"/>
                  <a:gd name="connsiteY18" fmla="*/ 263366 h 276225"/>
                  <a:gd name="connsiteX19" fmla="*/ 7144 w 266700"/>
                  <a:gd name="connsiteY19" fmla="*/ 270034 h 276225"/>
                  <a:gd name="connsiteX20" fmla="*/ 19526 w 266700"/>
                  <a:gd name="connsiteY20" fmla="*/ 247174 h 276225"/>
                  <a:gd name="connsiteX21" fmla="*/ 51911 w 266700"/>
                  <a:gd name="connsiteY21" fmla="*/ 190024 h 276225"/>
                  <a:gd name="connsiteX22" fmla="*/ 101441 w 266700"/>
                  <a:gd name="connsiteY22" fmla="*/ 116681 h 276225"/>
                  <a:gd name="connsiteX23" fmla="*/ 133826 w 266700"/>
                  <a:gd name="connsiteY23" fmla="*/ 85249 h 276225"/>
                  <a:gd name="connsiteX24" fmla="*/ 169069 w 266700"/>
                  <a:gd name="connsiteY24" fmla="*/ 69056 h 276225"/>
                  <a:gd name="connsiteX25" fmla="*/ 177641 w 266700"/>
                  <a:gd name="connsiteY25" fmla="*/ 68104 h 276225"/>
                  <a:gd name="connsiteX26" fmla="*/ 187166 w 266700"/>
                  <a:gd name="connsiteY26" fmla="*/ 69056 h 276225"/>
                  <a:gd name="connsiteX27" fmla="*/ 196691 w 266700"/>
                  <a:gd name="connsiteY27" fmla="*/ 70961 h 276225"/>
                  <a:gd name="connsiteX28" fmla="*/ 204311 w 266700"/>
                  <a:gd name="connsiteY28" fmla="*/ 72866 h 276225"/>
                  <a:gd name="connsiteX29" fmla="*/ 207169 w 266700"/>
                  <a:gd name="connsiteY29" fmla="*/ 73819 h 276225"/>
                  <a:gd name="connsiteX30" fmla="*/ 207169 w 266700"/>
                  <a:gd name="connsiteY30" fmla="*/ 73819 h 276225"/>
                  <a:gd name="connsiteX31" fmla="*/ 207169 w 266700"/>
                  <a:gd name="connsiteY31" fmla="*/ 73819 h 276225"/>
                  <a:gd name="connsiteX32" fmla="*/ 207169 w 266700"/>
                  <a:gd name="connsiteY32" fmla="*/ 73819 h 276225"/>
                  <a:gd name="connsiteX33" fmla="*/ 207169 w 266700"/>
                  <a:gd name="connsiteY33" fmla="*/ 73819 h 276225"/>
                  <a:gd name="connsiteX34" fmla="*/ 208121 w 266700"/>
                  <a:gd name="connsiteY34" fmla="*/ 73819 h 276225"/>
                  <a:gd name="connsiteX35" fmla="*/ 208121 w 266700"/>
                  <a:gd name="connsiteY35" fmla="*/ 73819 h 276225"/>
                  <a:gd name="connsiteX36" fmla="*/ 208121 w 266700"/>
                  <a:gd name="connsiteY36" fmla="*/ 73819 h 276225"/>
                  <a:gd name="connsiteX37" fmla="*/ 209074 w 266700"/>
                  <a:gd name="connsiteY37" fmla="*/ 75724 h 276225"/>
                  <a:gd name="connsiteX38" fmla="*/ 212884 w 266700"/>
                  <a:gd name="connsiteY38" fmla="*/ 90964 h 276225"/>
                  <a:gd name="connsiteX39" fmla="*/ 210026 w 266700"/>
                  <a:gd name="connsiteY39" fmla="*/ 133826 h 276225"/>
                  <a:gd name="connsiteX40" fmla="*/ 201454 w 266700"/>
                  <a:gd name="connsiteY40" fmla="*/ 175736 h 276225"/>
                  <a:gd name="connsiteX41" fmla="*/ 185261 w 266700"/>
                  <a:gd name="connsiteY41" fmla="*/ 239554 h 276225"/>
                  <a:gd name="connsiteX42" fmla="*/ 179546 w 266700"/>
                  <a:gd name="connsiteY42" fmla="*/ 264319 h 276225"/>
                  <a:gd name="connsiteX43" fmla="*/ 196691 w 266700"/>
                  <a:gd name="connsiteY43" fmla="*/ 244316 h 276225"/>
                  <a:gd name="connsiteX44" fmla="*/ 234791 w 266700"/>
                  <a:gd name="connsiteY44" fmla="*/ 187166 h 276225"/>
                  <a:gd name="connsiteX45" fmla="*/ 254794 w 266700"/>
                  <a:gd name="connsiteY45" fmla="*/ 145256 h 276225"/>
                  <a:gd name="connsiteX46" fmla="*/ 268129 w 266700"/>
                  <a:gd name="connsiteY46" fmla="*/ 90964 h 276225"/>
                  <a:gd name="connsiteX47" fmla="*/ 264319 w 266700"/>
                  <a:gd name="connsiteY47" fmla="*/ 54769 h 276225"/>
                  <a:gd name="connsiteX48" fmla="*/ 256699 w 266700"/>
                  <a:gd name="connsiteY48" fmla="*/ 4238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66700" h="276225">
                    <a:moveTo>
                      <a:pt x="256699" y="42386"/>
                    </a:moveTo>
                    <a:lnTo>
                      <a:pt x="253841" y="37624"/>
                    </a:lnTo>
                    <a:lnTo>
                      <a:pt x="250031" y="32861"/>
                    </a:lnTo>
                    <a:cubicBezTo>
                      <a:pt x="246221" y="27146"/>
                      <a:pt x="231934" y="17621"/>
                      <a:pt x="230981" y="17621"/>
                    </a:cubicBezTo>
                    <a:lnTo>
                      <a:pt x="229076" y="16669"/>
                    </a:lnTo>
                    <a:lnTo>
                      <a:pt x="228124" y="16669"/>
                    </a:lnTo>
                    <a:lnTo>
                      <a:pt x="225266" y="15716"/>
                    </a:lnTo>
                    <a:lnTo>
                      <a:pt x="225266" y="15716"/>
                    </a:lnTo>
                    <a:lnTo>
                      <a:pt x="224314" y="15716"/>
                    </a:lnTo>
                    <a:lnTo>
                      <a:pt x="220504" y="14764"/>
                    </a:lnTo>
                    <a:lnTo>
                      <a:pt x="212884" y="11906"/>
                    </a:lnTo>
                    <a:cubicBezTo>
                      <a:pt x="207169" y="10001"/>
                      <a:pt x="201454" y="9049"/>
                      <a:pt x="195739" y="8096"/>
                    </a:cubicBezTo>
                    <a:cubicBezTo>
                      <a:pt x="190024" y="7144"/>
                      <a:pt x="183356" y="7144"/>
                      <a:pt x="177641" y="7144"/>
                    </a:cubicBezTo>
                    <a:cubicBezTo>
                      <a:pt x="171926" y="7144"/>
                      <a:pt x="165259" y="8096"/>
                      <a:pt x="159544" y="9049"/>
                    </a:cubicBezTo>
                    <a:cubicBezTo>
                      <a:pt x="135731" y="12859"/>
                      <a:pt x="113824" y="25241"/>
                      <a:pt x="97631" y="39529"/>
                    </a:cubicBezTo>
                    <a:cubicBezTo>
                      <a:pt x="81439" y="53816"/>
                      <a:pt x="69056" y="69056"/>
                      <a:pt x="58579" y="85249"/>
                    </a:cubicBezTo>
                    <a:cubicBezTo>
                      <a:pt x="38576" y="116681"/>
                      <a:pt x="27146" y="149066"/>
                      <a:pt x="19526" y="176689"/>
                    </a:cubicBezTo>
                    <a:cubicBezTo>
                      <a:pt x="11906" y="204311"/>
                      <a:pt x="9049" y="227171"/>
                      <a:pt x="8096" y="244316"/>
                    </a:cubicBezTo>
                    <a:cubicBezTo>
                      <a:pt x="7144" y="252889"/>
                      <a:pt x="7144" y="258604"/>
                      <a:pt x="7144" y="263366"/>
                    </a:cubicBezTo>
                    <a:cubicBezTo>
                      <a:pt x="7144" y="268129"/>
                      <a:pt x="7144" y="270034"/>
                      <a:pt x="7144" y="270034"/>
                    </a:cubicBezTo>
                    <a:cubicBezTo>
                      <a:pt x="7144" y="270034"/>
                      <a:pt x="11906" y="261461"/>
                      <a:pt x="19526" y="247174"/>
                    </a:cubicBezTo>
                    <a:cubicBezTo>
                      <a:pt x="27146" y="232886"/>
                      <a:pt x="38576" y="212884"/>
                      <a:pt x="51911" y="190024"/>
                    </a:cubicBezTo>
                    <a:cubicBezTo>
                      <a:pt x="65246" y="167164"/>
                      <a:pt x="82391" y="140494"/>
                      <a:pt x="101441" y="116681"/>
                    </a:cubicBezTo>
                    <a:cubicBezTo>
                      <a:pt x="110966" y="105251"/>
                      <a:pt x="122396" y="93821"/>
                      <a:pt x="133826" y="85249"/>
                    </a:cubicBezTo>
                    <a:cubicBezTo>
                      <a:pt x="145256" y="76676"/>
                      <a:pt x="157639" y="70961"/>
                      <a:pt x="169069" y="69056"/>
                    </a:cubicBezTo>
                    <a:cubicBezTo>
                      <a:pt x="171926" y="69056"/>
                      <a:pt x="174784" y="68104"/>
                      <a:pt x="177641" y="68104"/>
                    </a:cubicBezTo>
                    <a:cubicBezTo>
                      <a:pt x="180499" y="68104"/>
                      <a:pt x="183356" y="68104"/>
                      <a:pt x="187166" y="69056"/>
                    </a:cubicBezTo>
                    <a:cubicBezTo>
                      <a:pt x="190024" y="70009"/>
                      <a:pt x="193834" y="70009"/>
                      <a:pt x="196691" y="70961"/>
                    </a:cubicBezTo>
                    <a:lnTo>
                      <a:pt x="204311" y="72866"/>
                    </a:lnTo>
                    <a:lnTo>
                      <a:pt x="207169" y="73819"/>
                    </a:lnTo>
                    <a:cubicBezTo>
                      <a:pt x="207169" y="73819"/>
                      <a:pt x="207169" y="73819"/>
                      <a:pt x="207169" y="73819"/>
                    </a:cubicBezTo>
                    <a:cubicBezTo>
                      <a:pt x="207169" y="73819"/>
                      <a:pt x="207169" y="73819"/>
                      <a:pt x="207169" y="73819"/>
                    </a:cubicBezTo>
                    <a:cubicBezTo>
                      <a:pt x="207169" y="73819"/>
                      <a:pt x="207169" y="73819"/>
                      <a:pt x="207169" y="73819"/>
                    </a:cubicBezTo>
                    <a:lnTo>
                      <a:pt x="207169" y="73819"/>
                    </a:lnTo>
                    <a:lnTo>
                      <a:pt x="208121" y="73819"/>
                    </a:lnTo>
                    <a:lnTo>
                      <a:pt x="208121" y="73819"/>
                    </a:lnTo>
                    <a:cubicBezTo>
                      <a:pt x="208121" y="73819"/>
                      <a:pt x="208121" y="73819"/>
                      <a:pt x="208121" y="73819"/>
                    </a:cubicBezTo>
                    <a:cubicBezTo>
                      <a:pt x="208121" y="73819"/>
                      <a:pt x="209074" y="74771"/>
                      <a:pt x="209074" y="75724"/>
                    </a:cubicBezTo>
                    <a:cubicBezTo>
                      <a:pt x="210979" y="78581"/>
                      <a:pt x="211931" y="84296"/>
                      <a:pt x="212884" y="90964"/>
                    </a:cubicBezTo>
                    <a:cubicBezTo>
                      <a:pt x="213836" y="104299"/>
                      <a:pt x="211931" y="119539"/>
                      <a:pt x="210026" y="133826"/>
                    </a:cubicBezTo>
                    <a:cubicBezTo>
                      <a:pt x="207169" y="148114"/>
                      <a:pt x="204311" y="162401"/>
                      <a:pt x="201454" y="175736"/>
                    </a:cubicBezTo>
                    <a:cubicBezTo>
                      <a:pt x="195739" y="201454"/>
                      <a:pt x="189071" y="224314"/>
                      <a:pt x="185261" y="239554"/>
                    </a:cubicBezTo>
                    <a:cubicBezTo>
                      <a:pt x="181451" y="254794"/>
                      <a:pt x="179546" y="264319"/>
                      <a:pt x="179546" y="264319"/>
                    </a:cubicBezTo>
                    <a:cubicBezTo>
                      <a:pt x="179546" y="264319"/>
                      <a:pt x="186214" y="257651"/>
                      <a:pt x="196691" y="244316"/>
                    </a:cubicBezTo>
                    <a:cubicBezTo>
                      <a:pt x="207169" y="231934"/>
                      <a:pt x="220504" y="212884"/>
                      <a:pt x="234791" y="187166"/>
                    </a:cubicBezTo>
                    <a:cubicBezTo>
                      <a:pt x="241459" y="174784"/>
                      <a:pt x="248126" y="160496"/>
                      <a:pt x="254794" y="145256"/>
                    </a:cubicBezTo>
                    <a:cubicBezTo>
                      <a:pt x="260509" y="129064"/>
                      <a:pt x="266224" y="111919"/>
                      <a:pt x="268129" y="90964"/>
                    </a:cubicBezTo>
                    <a:cubicBezTo>
                      <a:pt x="269081" y="80486"/>
                      <a:pt x="268129" y="68104"/>
                      <a:pt x="264319" y="54769"/>
                    </a:cubicBezTo>
                    <a:cubicBezTo>
                      <a:pt x="260509" y="49054"/>
                      <a:pt x="258604" y="45244"/>
                      <a:pt x="256699" y="42386"/>
                    </a:cubicBezTo>
                    <a:close/>
                  </a:path>
                </a:pathLst>
              </a:custGeom>
              <a:solidFill>
                <a:srgbClr val="231F20"/>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96932D44-29CA-4B28-B934-835BC104D646}"/>
                  </a:ext>
                </a:extLst>
              </p:cNvPr>
              <p:cNvSpPr/>
              <p:nvPr/>
            </p:nvSpPr>
            <p:spPr>
              <a:xfrm>
                <a:off x="-751563" y="4106830"/>
                <a:ext cx="609600" cy="742950"/>
              </a:xfrm>
              <a:custGeom>
                <a:avLst/>
                <a:gdLst>
                  <a:gd name="connsiteX0" fmla="*/ 7153 w 609600"/>
                  <a:gd name="connsiteY0" fmla="*/ 402431 h 742950"/>
                  <a:gd name="connsiteX1" fmla="*/ 402440 w 609600"/>
                  <a:gd name="connsiteY1" fmla="*/ 7144 h 742950"/>
                  <a:gd name="connsiteX2" fmla="*/ 607228 w 609600"/>
                  <a:gd name="connsiteY2" fmla="*/ 64294 h 742950"/>
                  <a:gd name="connsiteX3" fmla="*/ 401488 w 609600"/>
                  <a:gd name="connsiteY3" fmla="*/ 7144 h 742950"/>
                  <a:gd name="connsiteX4" fmla="*/ 7153 w 609600"/>
                  <a:gd name="connsiteY4" fmla="*/ 402431 h 742950"/>
                  <a:gd name="connsiteX5" fmla="*/ 196700 w 609600"/>
                  <a:gd name="connsiteY5" fmla="*/ 739616 h 742950"/>
                  <a:gd name="connsiteX6" fmla="*/ 7153 w 609600"/>
                  <a:gd name="connsiteY6" fmla="*/ 402431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742950">
                    <a:moveTo>
                      <a:pt x="7153" y="402431"/>
                    </a:moveTo>
                    <a:cubicBezTo>
                      <a:pt x="7153" y="184309"/>
                      <a:pt x="184318" y="7144"/>
                      <a:pt x="402440" y="7144"/>
                    </a:cubicBezTo>
                    <a:cubicBezTo>
                      <a:pt x="477688" y="7144"/>
                      <a:pt x="547220" y="28099"/>
                      <a:pt x="607228" y="64294"/>
                    </a:cubicBezTo>
                    <a:cubicBezTo>
                      <a:pt x="547220" y="28099"/>
                      <a:pt x="476735" y="7144"/>
                      <a:pt x="401488" y="7144"/>
                    </a:cubicBezTo>
                    <a:cubicBezTo>
                      <a:pt x="183365" y="7144"/>
                      <a:pt x="6200" y="184309"/>
                      <a:pt x="7153" y="402431"/>
                    </a:cubicBezTo>
                    <a:cubicBezTo>
                      <a:pt x="6200" y="545306"/>
                      <a:pt x="82400" y="671036"/>
                      <a:pt x="196700" y="739616"/>
                    </a:cubicBezTo>
                    <a:cubicBezTo>
                      <a:pt x="83353" y="671036"/>
                      <a:pt x="7153" y="545306"/>
                      <a:pt x="7153" y="402431"/>
                    </a:cubicBezTo>
                    <a:close/>
                  </a:path>
                </a:pathLst>
              </a:custGeom>
              <a:noFill/>
              <a:ln w="9525"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BCDAED5F-F354-41D9-A07B-7C04BC550F3B}"/>
                  </a:ext>
                </a:extLst>
              </p:cNvPr>
              <p:cNvSpPr/>
              <p:nvPr/>
            </p:nvSpPr>
            <p:spPr>
              <a:xfrm>
                <a:off x="472408" y="3822985"/>
                <a:ext cx="609600" cy="742950"/>
              </a:xfrm>
              <a:custGeom>
                <a:avLst/>
                <a:gdLst>
                  <a:gd name="connsiteX0" fmla="*/ 197644 w 609600"/>
                  <a:gd name="connsiteY0" fmla="*/ 739616 h 742950"/>
                  <a:gd name="connsiteX1" fmla="*/ 8096 w 609600"/>
                  <a:gd name="connsiteY1" fmla="*/ 402431 h 742950"/>
                  <a:gd name="connsiteX2" fmla="*/ 403384 w 609600"/>
                  <a:gd name="connsiteY2" fmla="*/ 7144 h 742950"/>
                  <a:gd name="connsiteX3" fmla="*/ 608171 w 609600"/>
                  <a:gd name="connsiteY3" fmla="*/ 64294 h 742950"/>
                  <a:gd name="connsiteX4" fmla="*/ 402431 w 609600"/>
                  <a:gd name="connsiteY4" fmla="*/ 7144 h 742950"/>
                  <a:gd name="connsiteX5" fmla="*/ 7144 w 609600"/>
                  <a:gd name="connsiteY5" fmla="*/ 402431 h 742950"/>
                  <a:gd name="connsiteX6" fmla="*/ 197644 w 609600"/>
                  <a:gd name="connsiteY6" fmla="*/ 73961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 h="742950">
                    <a:moveTo>
                      <a:pt x="197644" y="739616"/>
                    </a:moveTo>
                    <a:cubicBezTo>
                      <a:pt x="84296" y="670084"/>
                      <a:pt x="8096" y="545306"/>
                      <a:pt x="8096" y="402431"/>
                    </a:cubicBezTo>
                    <a:cubicBezTo>
                      <a:pt x="8096" y="184309"/>
                      <a:pt x="185261" y="7144"/>
                      <a:pt x="403384" y="7144"/>
                    </a:cubicBezTo>
                    <a:cubicBezTo>
                      <a:pt x="478631" y="7144"/>
                      <a:pt x="548164" y="28099"/>
                      <a:pt x="608171" y="64294"/>
                    </a:cubicBezTo>
                    <a:cubicBezTo>
                      <a:pt x="548164" y="28099"/>
                      <a:pt x="477679" y="7144"/>
                      <a:pt x="402431" y="7144"/>
                    </a:cubicBezTo>
                    <a:cubicBezTo>
                      <a:pt x="184309" y="7144"/>
                      <a:pt x="7144" y="184309"/>
                      <a:pt x="7144" y="402431"/>
                    </a:cubicBezTo>
                    <a:cubicBezTo>
                      <a:pt x="7144" y="544354"/>
                      <a:pt x="83344" y="670084"/>
                      <a:pt x="197644" y="739616"/>
                    </a:cubicBezTo>
                    <a:close/>
                  </a:path>
                </a:pathLst>
              </a:custGeom>
              <a:noFill/>
              <a:ln w="9525"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0BC196D5-5AF0-4BE7-B1FB-0BAA3958D84B}"/>
                  </a:ext>
                </a:extLst>
              </p:cNvPr>
              <p:cNvSpPr/>
              <p:nvPr/>
            </p:nvSpPr>
            <p:spPr>
              <a:xfrm>
                <a:off x="-1241451" y="6218303"/>
                <a:ext cx="1266825" cy="371475"/>
              </a:xfrm>
              <a:custGeom>
                <a:avLst/>
                <a:gdLst>
                  <a:gd name="connsiteX0" fmla="*/ 873278 w 1266825"/>
                  <a:gd name="connsiteY0" fmla="*/ 14031 h 371475"/>
                  <a:gd name="connsiteX1" fmla="*/ 434175 w 1266825"/>
                  <a:gd name="connsiteY1" fmla="*/ 170241 h 371475"/>
                  <a:gd name="connsiteX2" fmla="*/ 60795 w 1266825"/>
                  <a:gd name="connsiteY2" fmla="*/ 239774 h 371475"/>
                  <a:gd name="connsiteX3" fmla="*/ 70320 w 1266825"/>
                  <a:gd name="connsiteY3" fmla="*/ 335976 h 371475"/>
                  <a:gd name="connsiteX4" fmla="*/ 714210 w 1266825"/>
                  <a:gd name="connsiteY4" fmla="*/ 335976 h 371475"/>
                  <a:gd name="connsiteX5" fmla="*/ 575145 w 1266825"/>
                  <a:gd name="connsiteY5" fmla="*/ 262634 h 371475"/>
                  <a:gd name="connsiteX6" fmla="*/ 507518 w 1266825"/>
                  <a:gd name="connsiteY6" fmla="*/ 234059 h 371475"/>
                  <a:gd name="connsiteX7" fmla="*/ 631343 w 1266825"/>
                  <a:gd name="connsiteY7" fmla="*/ 183576 h 371475"/>
                  <a:gd name="connsiteX8" fmla="*/ 1264755 w 1266825"/>
                  <a:gd name="connsiteY8" fmla="*/ 61656 h 371475"/>
                  <a:gd name="connsiteX9" fmla="*/ 873278 w 1266825"/>
                  <a:gd name="connsiteY9" fmla="*/ 1403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6825" h="371475">
                    <a:moveTo>
                      <a:pt x="873278" y="14031"/>
                    </a:moveTo>
                    <a:cubicBezTo>
                      <a:pt x="805650" y="29271"/>
                      <a:pt x="606578" y="137856"/>
                      <a:pt x="434175" y="170241"/>
                    </a:cubicBezTo>
                    <a:cubicBezTo>
                      <a:pt x="261773" y="202626"/>
                      <a:pt x="113183" y="220724"/>
                      <a:pt x="60795" y="239774"/>
                    </a:cubicBezTo>
                    <a:cubicBezTo>
                      <a:pt x="8408" y="258824"/>
                      <a:pt x="-31597" y="297876"/>
                      <a:pt x="70320" y="335976"/>
                    </a:cubicBezTo>
                    <a:cubicBezTo>
                      <a:pt x="173190" y="375029"/>
                      <a:pt x="669443" y="388364"/>
                      <a:pt x="714210" y="335976"/>
                    </a:cubicBezTo>
                    <a:cubicBezTo>
                      <a:pt x="758978" y="283589"/>
                      <a:pt x="683730" y="260729"/>
                      <a:pt x="575145" y="262634"/>
                    </a:cubicBezTo>
                    <a:cubicBezTo>
                      <a:pt x="497993" y="263586"/>
                      <a:pt x="507518" y="236916"/>
                      <a:pt x="507518" y="234059"/>
                    </a:cubicBezTo>
                    <a:cubicBezTo>
                      <a:pt x="507518" y="234059"/>
                      <a:pt x="512280" y="199769"/>
                      <a:pt x="631343" y="183576"/>
                    </a:cubicBezTo>
                    <a:cubicBezTo>
                      <a:pt x="750405" y="167384"/>
                      <a:pt x="1275233" y="117854"/>
                      <a:pt x="1264755" y="61656"/>
                    </a:cubicBezTo>
                    <a:cubicBezTo>
                      <a:pt x="1255230" y="6411"/>
                      <a:pt x="940905" y="-1209"/>
                      <a:pt x="873278" y="14031"/>
                    </a:cubicBezTo>
                    <a:close/>
                  </a:path>
                </a:pathLst>
              </a:custGeom>
              <a:solidFill>
                <a:srgbClr val="231F20"/>
              </a:solidFill>
              <a:ln w="9525"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13379581-A549-48A8-9364-27D8349662FE}"/>
                  </a:ext>
                </a:extLst>
              </p:cNvPr>
              <p:cNvSpPr/>
              <p:nvPr/>
            </p:nvSpPr>
            <p:spPr>
              <a:xfrm>
                <a:off x="-824739" y="6586443"/>
                <a:ext cx="228600" cy="114300"/>
              </a:xfrm>
              <a:custGeom>
                <a:avLst/>
                <a:gdLst>
                  <a:gd name="connsiteX0" fmla="*/ 215805 w 228600"/>
                  <a:gd name="connsiteY0" fmla="*/ 37350 h 114300"/>
                  <a:gd name="connsiteX1" fmla="*/ 121568 w 228600"/>
                  <a:gd name="connsiteY1" fmla="*/ 88072 h 114300"/>
                  <a:gd name="connsiteX2" fmla="*/ 14776 w 228600"/>
                  <a:gd name="connsiteY2" fmla="*/ 81091 h 114300"/>
                  <a:gd name="connsiteX3" fmla="*/ 109013 w 228600"/>
                  <a:gd name="connsiteY3" fmla="*/ 30369 h 114300"/>
                  <a:gd name="connsiteX4" fmla="*/ 215805 w 228600"/>
                  <a:gd name="connsiteY4" fmla="*/ 373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114300">
                    <a:moveTo>
                      <a:pt x="215805" y="37350"/>
                    </a:moveTo>
                    <a:cubicBezTo>
                      <a:pt x="219272" y="53285"/>
                      <a:pt x="177081" y="75993"/>
                      <a:pt x="121568" y="88072"/>
                    </a:cubicBezTo>
                    <a:cubicBezTo>
                      <a:pt x="66056" y="100150"/>
                      <a:pt x="18243" y="97025"/>
                      <a:pt x="14776" y="81091"/>
                    </a:cubicBezTo>
                    <a:cubicBezTo>
                      <a:pt x="11309" y="65156"/>
                      <a:pt x="53501" y="42448"/>
                      <a:pt x="109013" y="30369"/>
                    </a:cubicBezTo>
                    <a:cubicBezTo>
                      <a:pt x="164526" y="18291"/>
                      <a:pt x="212338" y="21416"/>
                      <a:pt x="215805" y="37350"/>
                    </a:cubicBezTo>
                    <a:close/>
                  </a:path>
                </a:pathLst>
              </a:custGeom>
              <a:solidFill>
                <a:srgbClr val="231F20"/>
              </a:solidFill>
              <a:ln w="9525"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15561B16-3A5E-4305-B8DC-A28CE3BCDC17}"/>
                  </a:ext>
                </a:extLst>
              </p:cNvPr>
              <p:cNvSpPr/>
              <p:nvPr/>
            </p:nvSpPr>
            <p:spPr>
              <a:xfrm>
                <a:off x="-1065534" y="6587393"/>
                <a:ext cx="228600" cy="85725"/>
              </a:xfrm>
              <a:custGeom>
                <a:avLst/>
                <a:gdLst>
                  <a:gd name="connsiteX0" fmla="*/ 226431 w 228600"/>
                  <a:gd name="connsiteY0" fmla="*/ 36171 h 85725"/>
                  <a:gd name="connsiteX1" fmla="*/ 120461 w 228600"/>
                  <a:gd name="connsiteY1" fmla="*/ 73272 h 85725"/>
                  <a:gd name="connsiteX2" fmla="*/ 9956 w 228600"/>
                  <a:gd name="connsiteY2" fmla="*/ 53406 h 85725"/>
                  <a:gd name="connsiteX3" fmla="*/ 115925 w 228600"/>
                  <a:gd name="connsiteY3" fmla="*/ 16305 h 85725"/>
                  <a:gd name="connsiteX4" fmla="*/ 226431 w 228600"/>
                  <a:gd name="connsiteY4" fmla="*/ 36171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85725">
                    <a:moveTo>
                      <a:pt x="226431" y="36171"/>
                    </a:moveTo>
                    <a:cubicBezTo>
                      <a:pt x="227683" y="51903"/>
                      <a:pt x="180239" y="68513"/>
                      <a:pt x="120461" y="73272"/>
                    </a:cubicBezTo>
                    <a:cubicBezTo>
                      <a:pt x="60683" y="78032"/>
                      <a:pt x="11208" y="69137"/>
                      <a:pt x="9956" y="53406"/>
                    </a:cubicBezTo>
                    <a:cubicBezTo>
                      <a:pt x="8703" y="37675"/>
                      <a:pt x="56147" y="21064"/>
                      <a:pt x="115925" y="16305"/>
                    </a:cubicBezTo>
                    <a:cubicBezTo>
                      <a:pt x="175703" y="11546"/>
                      <a:pt x="225178" y="20440"/>
                      <a:pt x="226431" y="36171"/>
                    </a:cubicBezTo>
                    <a:close/>
                  </a:path>
                </a:pathLst>
              </a:custGeom>
              <a:solidFill>
                <a:srgbClr val="231F20"/>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A15AB290-B176-4159-802D-2E93256A6D99}"/>
                  </a:ext>
                </a:extLst>
              </p:cNvPr>
              <p:cNvSpPr/>
              <p:nvPr/>
            </p:nvSpPr>
            <p:spPr>
              <a:xfrm>
                <a:off x="-1220430" y="6568339"/>
                <a:ext cx="161925" cy="76200"/>
              </a:xfrm>
              <a:custGeom>
                <a:avLst/>
                <a:gdLst>
                  <a:gd name="connsiteX0" fmla="*/ 154592 w 161925"/>
                  <a:gd name="connsiteY0" fmla="*/ 30695 h 76200"/>
                  <a:gd name="connsiteX1" fmla="*/ 85947 w 161925"/>
                  <a:gd name="connsiteY1" fmla="*/ 63120 h 76200"/>
                  <a:gd name="connsiteX2" fmla="*/ 11129 w 161925"/>
                  <a:gd name="connsiteY2" fmla="*/ 50241 h 76200"/>
                  <a:gd name="connsiteX3" fmla="*/ 79774 w 161925"/>
                  <a:gd name="connsiteY3" fmla="*/ 17816 h 76200"/>
                  <a:gd name="connsiteX4" fmla="*/ 154592 w 161925"/>
                  <a:gd name="connsiteY4" fmla="*/ 30695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76200">
                    <a:moveTo>
                      <a:pt x="154592" y="30695"/>
                    </a:moveTo>
                    <a:cubicBezTo>
                      <a:pt x="156296" y="43205"/>
                      <a:pt x="125563" y="57723"/>
                      <a:pt x="85947" y="63120"/>
                    </a:cubicBezTo>
                    <a:cubicBezTo>
                      <a:pt x="46331" y="68517"/>
                      <a:pt x="12834" y="62751"/>
                      <a:pt x="11129" y="50241"/>
                    </a:cubicBezTo>
                    <a:cubicBezTo>
                      <a:pt x="9425" y="37730"/>
                      <a:pt x="40158" y="23213"/>
                      <a:pt x="79774" y="17816"/>
                    </a:cubicBezTo>
                    <a:cubicBezTo>
                      <a:pt x="119391" y="12419"/>
                      <a:pt x="152887" y="18185"/>
                      <a:pt x="154592" y="30695"/>
                    </a:cubicBezTo>
                    <a:close/>
                  </a:path>
                </a:pathLst>
              </a:custGeom>
              <a:solidFill>
                <a:srgbClr val="231F20"/>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1A1C52A5-E73B-4E46-A51B-937262263894}"/>
                  </a:ext>
                </a:extLst>
              </p:cNvPr>
              <p:cNvSpPr/>
              <p:nvPr/>
            </p:nvSpPr>
            <p:spPr>
              <a:xfrm>
                <a:off x="-1358233" y="6550373"/>
                <a:ext cx="152400" cy="66675"/>
              </a:xfrm>
              <a:custGeom>
                <a:avLst/>
                <a:gdLst>
                  <a:gd name="connsiteX0" fmla="*/ 150201 w 152400"/>
                  <a:gd name="connsiteY0" fmla="*/ 26005 h 66675"/>
                  <a:gd name="connsiteX1" fmla="*/ 83049 w 152400"/>
                  <a:gd name="connsiteY1" fmla="*/ 54043 h 66675"/>
                  <a:gd name="connsiteX2" fmla="*/ 10697 w 152400"/>
                  <a:gd name="connsiteY2" fmla="*/ 46263 h 66675"/>
                  <a:gd name="connsiteX3" fmla="*/ 77848 w 152400"/>
                  <a:gd name="connsiteY3" fmla="*/ 18225 h 66675"/>
                  <a:gd name="connsiteX4" fmla="*/ 150201 w 152400"/>
                  <a:gd name="connsiteY4" fmla="*/ 2600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66675">
                    <a:moveTo>
                      <a:pt x="150201" y="26005"/>
                    </a:moveTo>
                    <a:cubicBezTo>
                      <a:pt x="151637" y="35896"/>
                      <a:pt x="121572" y="48449"/>
                      <a:pt x="83049" y="54043"/>
                    </a:cubicBezTo>
                    <a:cubicBezTo>
                      <a:pt x="44526" y="59637"/>
                      <a:pt x="12133" y="56154"/>
                      <a:pt x="10697" y="46263"/>
                    </a:cubicBezTo>
                    <a:cubicBezTo>
                      <a:pt x="9260" y="36372"/>
                      <a:pt x="39325" y="23819"/>
                      <a:pt x="77848" y="18225"/>
                    </a:cubicBezTo>
                    <a:cubicBezTo>
                      <a:pt x="116371" y="12631"/>
                      <a:pt x="148764" y="16114"/>
                      <a:pt x="150201" y="26005"/>
                    </a:cubicBezTo>
                    <a:close/>
                  </a:path>
                </a:pathLst>
              </a:custGeom>
              <a:solidFill>
                <a:srgbClr val="231F20"/>
              </a:solidFill>
              <a:ln w="9525"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74B401CB-C225-4DE4-8ED2-B6F5A32CAB3F}"/>
                  </a:ext>
                </a:extLst>
              </p:cNvPr>
              <p:cNvSpPr/>
              <p:nvPr/>
            </p:nvSpPr>
            <p:spPr>
              <a:xfrm>
                <a:off x="-1390533" y="6511389"/>
                <a:ext cx="152400" cy="66675"/>
              </a:xfrm>
              <a:custGeom>
                <a:avLst/>
                <a:gdLst>
                  <a:gd name="connsiteX0" fmla="*/ 150201 w 152400"/>
                  <a:gd name="connsiteY0" fmla="*/ 26005 h 66675"/>
                  <a:gd name="connsiteX1" fmla="*/ 83049 w 152400"/>
                  <a:gd name="connsiteY1" fmla="*/ 54043 h 66675"/>
                  <a:gd name="connsiteX2" fmla="*/ 10697 w 152400"/>
                  <a:gd name="connsiteY2" fmla="*/ 46263 h 66675"/>
                  <a:gd name="connsiteX3" fmla="*/ 77848 w 152400"/>
                  <a:gd name="connsiteY3" fmla="*/ 18225 h 66675"/>
                  <a:gd name="connsiteX4" fmla="*/ 150201 w 152400"/>
                  <a:gd name="connsiteY4" fmla="*/ 26005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66675">
                    <a:moveTo>
                      <a:pt x="150201" y="26005"/>
                    </a:moveTo>
                    <a:cubicBezTo>
                      <a:pt x="151637" y="35896"/>
                      <a:pt x="121572" y="48449"/>
                      <a:pt x="83049" y="54043"/>
                    </a:cubicBezTo>
                    <a:cubicBezTo>
                      <a:pt x="44526" y="59637"/>
                      <a:pt x="12133" y="56154"/>
                      <a:pt x="10697" y="46263"/>
                    </a:cubicBezTo>
                    <a:cubicBezTo>
                      <a:pt x="9260" y="36371"/>
                      <a:pt x="39325" y="23819"/>
                      <a:pt x="77848" y="18225"/>
                    </a:cubicBezTo>
                    <a:cubicBezTo>
                      <a:pt x="116371" y="12631"/>
                      <a:pt x="148764" y="16114"/>
                      <a:pt x="150201" y="26005"/>
                    </a:cubicBezTo>
                    <a:close/>
                  </a:path>
                </a:pathLst>
              </a:custGeom>
              <a:solidFill>
                <a:srgbClr val="231F20"/>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93BC9F38-3823-4556-8D97-F5820B1C9460}"/>
                  </a:ext>
                </a:extLst>
              </p:cNvPr>
              <p:cNvSpPr/>
              <p:nvPr/>
            </p:nvSpPr>
            <p:spPr>
              <a:xfrm>
                <a:off x="-1388554" y="6469797"/>
                <a:ext cx="133350" cy="57150"/>
              </a:xfrm>
              <a:custGeom>
                <a:avLst/>
                <a:gdLst>
                  <a:gd name="connsiteX0" fmla="*/ 131075 w 133350"/>
                  <a:gd name="connsiteY0" fmla="*/ 24120 h 57150"/>
                  <a:gd name="connsiteX1" fmla="*/ 73076 w 133350"/>
                  <a:gd name="connsiteY1" fmla="*/ 48904 h 57150"/>
                  <a:gd name="connsiteX2" fmla="*/ 10423 w 133350"/>
                  <a:gd name="connsiteY2" fmla="*/ 41640 h 57150"/>
                  <a:gd name="connsiteX3" fmla="*/ 68422 w 133350"/>
                  <a:gd name="connsiteY3" fmla="*/ 16856 h 57150"/>
                  <a:gd name="connsiteX4" fmla="*/ 131075 w 133350"/>
                  <a:gd name="connsiteY4" fmla="*/ 2412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57150">
                    <a:moveTo>
                      <a:pt x="131075" y="24120"/>
                    </a:moveTo>
                    <a:cubicBezTo>
                      <a:pt x="132360" y="32970"/>
                      <a:pt x="106393" y="44066"/>
                      <a:pt x="73076" y="48904"/>
                    </a:cubicBezTo>
                    <a:cubicBezTo>
                      <a:pt x="39759" y="53742"/>
                      <a:pt x="11708" y="50490"/>
                      <a:pt x="10423" y="41640"/>
                    </a:cubicBezTo>
                    <a:cubicBezTo>
                      <a:pt x="9138" y="32790"/>
                      <a:pt x="35105" y="21694"/>
                      <a:pt x="68422" y="16856"/>
                    </a:cubicBezTo>
                    <a:cubicBezTo>
                      <a:pt x="101739" y="12018"/>
                      <a:pt x="129790" y="15270"/>
                      <a:pt x="131075" y="24120"/>
                    </a:cubicBezTo>
                    <a:close/>
                  </a:path>
                </a:pathLst>
              </a:custGeom>
              <a:solidFill>
                <a:srgbClr val="231F20"/>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4C4405CD-13A0-41CE-B3F7-D6CD372ED6D6}"/>
                  </a:ext>
                </a:extLst>
              </p:cNvPr>
              <p:cNvSpPr/>
              <p:nvPr/>
            </p:nvSpPr>
            <p:spPr>
              <a:xfrm>
                <a:off x="229466" y="6016323"/>
                <a:ext cx="942975" cy="400050"/>
              </a:xfrm>
              <a:custGeom>
                <a:avLst/>
                <a:gdLst>
                  <a:gd name="connsiteX0" fmla="*/ 433918 w 942975"/>
                  <a:gd name="connsiteY0" fmla="*/ 270304 h 400050"/>
                  <a:gd name="connsiteX1" fmla="*/ 12913 w 942975"/>
                  <a:gd name="connsiteY1" fmla="*/ 324596 h 400050"/>
                  <a:gd name="connsiteX2" fmla="*/ 349146 w 942975"/>
                  <a:gd name="connsiteY2" fmla="*/ 390319 h 400050"/>
                  <a:gd name="connsiteX3" fmla="*/ 913026 w 942975"/>
                  <a:gd name="connsiteY3" fmla="*/ 276019 h 400050"/>
                  <a:gd name="connsiteX4" fmla="*/ 845399 w 942975"/>
                  <a:gd name="connsiteY4" fmla="*/ 176006 h 400050"/>
                  <a:gd name="connsiteX5" fmla="*/ 943506 w 942975"/>
                  <a:gd name="connsiteY5" fmla="*/ 65516 h 400050"/>
                  <a:gd name="connsiteX6" fmla="*/ 701571 w 942975"/>
                  <a:gd name="connsiteY6" fmla="*/ 7414 h 400050"/>
                  <a:gd name="connsiteX7" fmla="*/ 357718 w 942975"/>
                  <a:gd name="connsiteY7" fmla="*/ 82661 h 400050"/>
                  <a:gd name="connsiteX8" fmla="*/ 530121 w 942975"/>
                  <a:gd name="connsiteY8" fmla="*/ 161719 h 400050"/>
                  <a:gd name="connsiteX9" fmla="*/ 586318 w 942975"/>
                  <a:gd name="connsiteY9" fmla="*/ 206486 h 400050"/>
                  <a:gd name="connsiteX10" fmla="*/ 433918 w 942975"/>
                  <a:gd name="connsiteY10" fmla="*/ 27030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975" h="400050">
                    <a:moveTo>
                      <a:pt x="433918" y="270304"/>
                    </a:moveTo>
                    <a:cubicBezTo>
                      <a:pt x="315808" y="276019"/>
                      <a:pt x="49108" y="262684"/>
                      <a:pt x="12913" y="324596"/>
                    </a:cubicBezTo>
                    <a:cubicBezTo>
                      <a:pt x="-24234" y="386509"/>
                      <a:pt x="121498" y="409369"/>
                      <a:pt x="349146" y="390319"/>
                    </a:cubicBezTo>
                    <a:cubicBezTo>
                      <a:pt x="576793" y="371269"/>
                      <a:pt x="899691" y="345551"/>
                      <a:pt x="913026" y="276019"/>
                    </a:cubicBezTo>
                    <a:cubicBezTo>
                      <a:pt x="926361" y="206486"/>
                      <a:pt x="853018" y="219821"/>
                      <a:pt x="845399" y="176006"/>
                    </a:cubicBezTo>
                    <a:cubicBezTo>
                      <a:pt x="837778" y="131239"/>
                      <a:pt x="926361" y="131239"/>
                      <a:pt x="943506" y="65516"/>
                    </a:cubicBezTo>
                    <a:cubicBezTo>
                      <a:pt x="960651" y="-206"/>
                      <a:pt x="823491" y="7414"/>
                      <a:pt x="701571" y="7414"/>
                    </a:cubicBezTo>
                    <a:cubicBezTo>
                      <a:pt x="579651" y="7414"/>
                      <a:pt x="376768" y="18844"/>
                      <a:pt x="357718" y="82661"/>
                    </a:cubicBezTo>
                    <a:cubicBezTo>
                      <a:pt x="338668" y="146479"/>
                      <a:pt x="450111" y="146479"/>
                      <a:pt x="530121" y="161719"/>
                    </a:cubicBezTo>
                    <a:cubicBezTo>
                      <a:pt x="609178" y="176959"/>
                      <a:pt x="586318" y="206486"/>
                      <a:pt x="586318" y="206486"/>
                    </a:cubicBezTo>
                    <a:cubicBezTo>
                      <a:pt x="582509" y="247444"/>
                      <a:pt x="552028" y="264589"/>
                      <a:pt x="433918" y="270304"/>
                    </a:cubicBezTo>
                    <a:close/>
                  </a:path>
                </a:pathLst>
              </a:custGeom>
              <a:solidFill>
                <a:srgbClr val="231F20"/>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B1BA9155-4CFE-4BCE-BB3B-94E591F189FF}"/>
                  </a:ext>
                </a:extLst>
              </p:cNvPr>
              <p:cNvSpPr/>
              <p:nvPr/>
            </p:nvSpPr>
            <p:spPr>
              <a:xfrm>
                <a:off x="239046" y="6415690"/>
                <a:ext cx="209550" cy="76200"/>
              </a:xfrm>
              <a:custGeom>
                <a:avLst/>
                <a:gdLst>
                  <a:gd name="connsiteX0" fmla="*/ 210979 w 209550"/>
                  <a:gd name="connsiteY0" fmla="*/ 40481 h 76200"/>
                  <a:gd name="connsiteX1" fmla="*/ 109061 w 209550"/>
                  <a:gd name="connsiteY1" fmla="*/ 73819 h 76200"/>
                  <a:gd name="connsiteX2" fmla="*/ 7144 w 209550"/>
                  <a:gd name="connsiteY2" fmla="*/ 40481 h 76200"/>
                  <a:gd name="connsiteX3" fmla="*/ 109061 w 209550"/>
                  <a:gd name="connsiteY3" fmla="*/ 7144 h 76200"/>
                  <a:gd name="connsiteX4" fmla="*/ 210979 w 209550"/>
                  <a:gd name="connsiteY4" fmla="*/ 404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76200">
                    <a:moveTo>
                      <a:pt x="210979" y="40481"/>
                    </a:moveTo>
                    <a:cubicBezTo>
                      <a:pt x="210979" y="58893"/>
                      <a:pt x="165349" y="73819"/>
                      <a:pt x="109061" y="73819"/>
                    </a:cubicBezTo>
                    <a:cubicBezTo>
                      <a:pt x="52774" y="73819"/>
                      <a:pt x="7144" y="58893"/>
                      <a:pt x="7144" y="40481"/>
                    </a:cubicBezTo>
                    <a:cubicBezTo>
                      <a:pt x="7144" y="22070"/>
                      <a:pt x="52774" y="7144"/>
                      <a:pt x="109061" y="7144"/>
                    </a:cubicBezTo>
                    <a:cubicBezTo>
                      <a:pt x="165349" y="7144"/>
                      <a:pt x="210979" y="22070"/>
                      <a:pt x="210979" y="40481"/>
                    </a:cubicBezTo>
                    <a:close/>
                  </a:path>
                </a:pathLst>
              </a:custGeom>
              <a:solidFill>
                <a:srgbClr val="231F20"/>
              </a:solidFill>
              <a:ln w="9525"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9CD207DB-443B-4D43-8C2B-5D39903F63E5}"/>
                  </a:ext>
                </a:extLst>
              </p:cNvPr>
              <p:cNvSpPr/>
              <p:nvPr/>
            </p:nvSpPr>
            <p:spPr>
              <a:xfrm>
                <a:off x="535273" y="6410928"/>
                <a:ext cx="142875" cy="66675"/>
              </a:xfrm>
              <a:custGeom>
                <a:avLst/>
                <a:gdLst>
                  <a:gd name="connsiteX0" fmla="*/ 144304 w 142875"/>
                  <a:gd name="connsiteY0" fmla="*/ 37624 h 66675"/>
                  <a:gd name="connsiteX1" fmla="*/ 75724 w 142875"/>
                  <a:gd name="connsiteY1" fmla="*/ 68104 h 66675"/>
                  <a:gd name="connsiteX2" fmla="*/ 7144 w 142875"/>
                  <a:gd name="connsiteY2" fmla="*/ 37624 h 66675"/>
                  <a:gd name="connsiteX3" fmla="*/ 75724 w 142875"/>
                  <a:gd name="connsiteY3" fmla="*/ 7144 h 66675"/>
                  <a:gd name="connsiteX4" fmla="*/ 144304 w 142875"/>
                  <a:gd name="connsiteY4" fmla="*/ 3762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66675">
                    <a:moveTo>
                      <a:pt x="144304" y="37624"/>
                    </a:moveTo>
                    <a:cubicBezTo>
                      <a:pt x="144304" y="54457"/>
                      <a:pt x="113599" y="68104"/>
                      <a:pt x="75724" y="68104"/>
                    </a:cubicBezTo>
                    <a:cubicBezTo>
                      <a:pt x="37848" y="68104"/>
                      <a:pt x="7144" y="54458"/>
                      <a:pt x="7144" y="37624"/>
                    </a:cubicBezTo>
                    <a:cubicBezTo>
                      <a:pt x="7144" y="20790"/>
                      <a:pt x="37848" y="7144"/>
                      <a:pt x="75724" y="7144"/>
                    </a:cubicBezTo>
                    <a:cubicBezTo>
                      <a:pt x="113600" y="7144"/>
                      <a:pt x="144304" y="20790"/>
                      <a:pt x="144304" y="37624"/>
                    </a:cubicBezTo>
                    <a:close/>
                  </a:path>
                </a:pathLst>
              </a:custGeom>
              <a:solidFill>
                <a:srgbClr val="231F20"/>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287B7EF4-9AFE-4F92-B6E1-42ADB2C0953F}"/>
                  </a:ext>
                </a:extLst>
              </p:cNvPr>
              <p:cNvSpPr/>
              <p:nvPr/>
            </p:nvSpPr>
            <p:spPr>
              <a:xfrm>
                <a:off x="741966" y="6395688"/>
                <a:ext cx="161925" cy="57150"/>
              </a:xfrm>
              <a:custGeom>
                <a:avLst/>
                <a:gdLst>
                  <a:gd name="connsiteX0" fmla="*/ 155734 w 161925"/>
                  <a:gd name="connsiteY0" fmla="*/ 31909 h 57150"/>
                  <a:gd name="connsiteX1" fmla="*/ 81439 w 161925"/>
                  <a:gd name="connsiteY1" fmla="*/ 56674 h 57150"/>
                  <a:gd name="connsiteX2" fmla="*/ 7144 w 161925"/>
                  <a:gd name="connsiteY2" fmla="*/ 31909 h 57150"/>
                  <a:gd name="connsiteX3" fmla="*/ 81439 w 161925"/>
                  <a:gd name="connsiteY3" fmla="*/ 7144 h 57150"/>
                  <a:gd name="connsiteX4" fmla="*/ 155734 w 161925"/>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7150">
                    <a:moveTo>
                      <a:pt x="155734" y="31909"/>
                    </a:moveTo>
                    <a:cubicBezTo>
                      <a:pt x="155734" y="45586"/>
                      <a:pt x="122471" y="56674"/>
                      <a:pt x="81439" y="56674"/>
                    </a:cubicBezTo>
                    <a:cubicBezTo>
                      <a:pt x="40407" y="56674"/>
                      <a:pt x="7144" y="45586"/>
                      <a:pt x="7144" y="31909"/>
                    </a:cubicBezTo>
                    <a:cubicBezTo>
                      <a:pt x="7144" y="18232"/>
                      <a:pt x="40407" y="7144"/>
                      <a:pt x="81439" y="7144"/>
                    </a:cubicBezTo>
                    <a:cubicBezTo>
                      <a:pt x="122471" y="7144"/>
                      <a:pt x="155734" y="18232"/>
                      <a:pt x="155734" y="31909"/>
                    </a:cubicBezTo>
                    <a:close/>
                  </a:path>
                </a:pathLst>
              </a:custGeom>
              <a:solidFill>
                <a:srgbClr val="231F20"/>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3D7465E8-5DCF-4146-BF64-7EA60E71D783}"/>
                  </a:ext>
                </a:extLst>
              </p:cNvPr>
              <p:cNvSpPr/>
              <p:nvPr/>
            </p:nvSpPr>
            <p:spPr>
              <a:xfrm>
                <a:off x="925798" y="6367113"/>
                <a:ext cx="114300" cy="57150"/>
              </a:xfrm>
              <a:custGeom>
                <a:avLst/>
                <a:gdLst>
                  <a:gd name="connsiteX0" fmla="*/ 115729 w 114300"/>
                  <a:gd name="connsiteY0" fmla="*/ 32861 h 57150"/>
                  <a:gd name="connsiteX1" fmla="*/ 61436 w 114300"/>
                  <a:gd name="connsiteY1" fmla="*/ 58579 h 57150"/>
                  <a:gd name="connsiteX2" fmla="*/ 7144 w 114300"/>
                  <a:gd name="connsiteY2" fmla="*/ 32861 h 57150"/>
                  <a:gd name="connsiteX3" fmla="*/ 61436 w 114300"/>
                  <a:gd name="connsiteY3" fmla="*/ 7144 h 57150"/>
                  <a:gd name="connsiteX4" fmla="*/ 115729 w 114300"/>
                  <a:gd name="connsiteY4" fmla="*/ 3286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57150">
                    <a:moveTo>
                      <a:pt x="115729" y="32861"/>
                    </a:moveTo>
                    <a:cubicBezTo>
                      <a:pt x="115729" y="47065"/>
                      <a:pt x="91421" y="58579"/>
                      <a:pt x="61436" y="58579"/>
                    </a:cubicBezTo>
                    <a:cubicBezTo>
                      <a:pt x="31451" y="58579"/>
                      <a:pt x="7144" y="47065"/>
                      <a:pt x="7144" y="32861"/>
                    </a:cubicBezTo>
                    <a:cubicBezTo>
                      <a:pt x="7144" y="18658"/>
                      <a:pt x="31451" y="7144"/>
                      <a:pt x="61436" y="7144"/>
                    </a:cubicBezTo>
                    <a:cubicBezTo>
                      <a:pt x="91421" y="7144"/>
                      <a:pt x="115729" y="18658"/>
                      <a:pt x="115729" y="32861"/>
                    </a:cubicBezTo>
                    <a:close/>
                  </a:path>
                </a:pathLst>
              </a:custGeom>
              <a:solidFill>
                <a:srgbClr val="231F20"/>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6A78561E-4B39-474D-9CFA-AB940360C717}"/>
                  </a:ext>
                </a:extLst>
              </p:cNvPr>
              <p:cNvSpPr/>
              <p:nvPr/>
            </p:nvSpPr>
            <p:spPr>
              <a:xfrm>
                <a:off x="1066768" y="6336633"/>
                <a:ext cx="123825" cy="57150"/>
              </a:xfrm>
              <a:custGeom>
                <a:avLst/>
                <a:gdLst>
                  <a:gd name="connsiteX0" fmla="*/ 117634 w 123825"/>
                  <a:gd name="connsiteY0" fmla="*/ 32861 h 57150"/>
                  <a:gd name="connsiteX1" fmla="*/ 62389 w 123825"/>
                  <a:gd name="connsiteY1" fmla="*/ 58579 h 57150"/>
                  <a:gd name="connsiteX2" fmla="*/ 7144 w 123825"/>
                  <a:gd name="connsiteY2" fmla="*/ 32861 h 57150"/>
                  <a:gd name="connsiteX3" fmla="*/ 62389 w 123825"/>
                  <a:gd name="connsiteY3" fmla="*/ 7144 h 57150"/>
                  <a:gd name="connsiteX4" fmla="*/ 117634 w 123825"/>
                  <a:gd name="connsiteY4" fmla="*/ 32861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17634" y="32861"/>
                    </a:moveTo>
                    <a:cubicBezTo>
                      <a:pt x="117634" y="47065"/>
                      <a:pt x="92900" y="58579"/>
                      <a:pt x="62389" y="58579"/>
                    </a:cubicBezTo>
                    <a:cubicBezTo>
                      <a:pt x="31878" y="58579"/>
                      <a:pt x="7144" y="47065"/>
                      <a:pt x="7144" y="32861"/>
                    </a:cubicBezTo>
                    <a:cubicBezTo>
                      <a:pt x="7144" y="18658"/>
                      <a:pt x="31878" y="7144"/>
                      <a:pt x="62389" y="7144"/>
                    </a:cubicBezTo>
                    <a:cubicBezTo>
                      <a:pt x="92900" y="7144"/>
                      <a:pt x="117634" y="18658"/>
                      <a:pt x="117634" y="32861"/>
                    </a:cubicBezTo>
                    <a:close/>
                  </a:path>
                </a:pathLst>
              </a:custGeom>
              <a:solidFill>
                <a:srgbClr val="231F20"/>
              </a:solidFill>
              <a:ln w="9525"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B07CA05F-63D4-43A6-97B5-17F1AD6A0826}"/>
                  </a:ext>
                </a:extLst>
              </p:cNvPr>
              <p:cNvSpPr/>
              <p:nvPr/>
            </p:nvSpPr>
            <p:spPr>
              <a:xfrm>
                <a:off x="-1281144" y="5556535"/>
                <a:ext cx="209550" cy="190500"/>
              </a:xfrm>
              <a:custGeom>
                <a:avLst/>
                <a:gdLst>
                  <a:gd name="connsiteX0" fmla="*/ 7144 w 209550"/>
                  <a:gd name="connsiteY0" fmla="*/ 100489 h 190500"/>
                  <a:gd name="connsiteX1" fmla="*/ 206216 w 209550"/>
                  <a:gd name="connsiteY1" fmla="*/ 191929 h 190500"/>
                  <a:gd name="connsiteX2" fmla="*/ 210979 w 209550"/>
                  <a:gd name="connsiteY2" fmla="*/ 7144 h 190500"/>
                  <a:gd name="connsiteX3" fmla="*/ 7144 w 209550"/>
                  <a:gd name="connsiteY3" fmla="*/ 100489 h 190500"/>
                </a:gdLst>
                <a:ahLst/>
                <a:cxnLst>
                  <a:cxn ang="0">
                    <a:pos x="connsiteX0" y="connsiteY0"/>
                  </a:cxn>
                  <a:cxn ang="0">
                    <a:pos x="connsiteX1" y="connsiteY1"/>
                  </a:cxn>
                  <a:cxn ang="0">
                    <a:pos x="connsiteX2" y="connsiteY2"/>
                  </a:cxn>
                  <a:cxn ang="0">
                    <a:pos x="connsiteX3" y="connsiteY3"/>
                  </a:cxn>
                </a:cxnLst>
                <a:rect l="l" t="t" r="r" b="b"/>
                <a:pathLst>
                  <a:path w="209550" h="190500">
                    <a:moveTo>
                      <a:pt x="7144" y="100489"/>
                    </a:moveTo>
                    <a:cubicBezTo>
                      <a:pt x="7144" y="133826"/>
                      <a:pt x="78581" y="164306"/>
                      <a:pt x="206216" y="191929"/>
                    </a:cubicBezTo>
                    <a:cubicBezTo>
                      <a:pt x="196691" y="126206"/>
                      <a:pt x="202406" y="59531"/>
                      <a:pt x="210979" y="7144"/>
                    </a:cubicBezTo>
                    <a:cubicBezTo>
                      <a:pt x="80486" y="35719"/>
                      <a:pt x="7144" y="67151"/>
                      <a:pt x="7144" y="100489"/>
                    </a:cubicBezTo>
                    <a:close/>
                  </a:path>
                </a:pathLst>
              </a:custGeom>
              <a:solidFill>
                <a:srgbClr val="231F20"/>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EB1326A9-80F5-4347-94E4-58DA84D39492}"/>
                  </a:ext>
                </a:extLst>
              </p:cNvPr>
              <p:cNvSpPr/>
              <p:nvPr/>
            </p:nvSpPr>
            <p:spPr>
              <a:xfrm>
                <a:off x="2258346" y="5565108"/>
                <a:ext cx="409575" cy="219075"/>
              </a:xfrm>
              <a:custGeom>
                <a:avLst/>
                <a:gdLst>
                  <a:gd name="connsiteX0" fmla="*/ 233839 w 409575"/>
                  <a:gd name="connsiteY0" fmla="*/ 7144 h 219075"/>
                  <a:gd name="connsiteX1" fmla="*/ 227171 w 409575"/>
                  <a:gd name="connsiteY1" fmla="*/ 23336 h 219075"/>
                  <a:gd name="connsiteX2" fmla="*/ 160496 w 409575"/>
                  <a:gd name="connsiteY2" fmla="*/ 119539 h 219075"/>
                  <a:gd name="connsiteX3" fmla="*/ 7144 w 409575"/>
                  <a:gd name="connsiteY3" fmla="*/ 218599 h 219075"/>
                  <a:gd name="connsiteX4" fmla="*/ 404336 w 409575"/>
                  <a:gd name="connsiteY4" fmla="*/ 92869 h 219075"/>
                  <a:gd name="connsiteX5" fmla="*/ 233839 w 409575"/>
                  <a:gd name="connsiteY5" fmla="*/ 714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9575" h="219075">
                    <a:moveTo>
                      <a:pt x="233839" y="7144"/>
                    </a:moveTo>
                    <a:cubicBezTo>
                      <a:pt x="231934" y="12859"/>
                      <a:pt x="230029" y="17621"/>
                      <a:pt x="227171" y="23336"/>
                    </a:cubicBezTo>
                    <a:cubicBezTo>
                      <a:pt x="211931" y="60484"/>
                      <a:pt x="189071" y="92869"/>
                      <a:pt x="160496" y="119539"/>
                    </a:cubicBezTo>
                    <a:cubicBezTo>
                      <a:pt x="102394" y="173831"/>
                      <a:pt x="51911" y="207169"/>
                      <a:pt x="7144" y="218599"/>
                    </a:cubicBezTo>
                    <a:cubicBezTo>
                      <a:pt x="256699" y="183356"/>
                      <a:pt x="404336" y="139541"/>
                      <a:pt x="404336" y="92869"/>
                    </a:cubicBezTo>
                    <a:cubicBezTo>
                      <a:pt x="405289" y="61436"/>
                      <a:pt x="344329" y="32861"/>
                      <a:pt x="233839" y="7144"/>
                    </a:cubicBezTo>
                    <a:close/>
                  </a:path>
                </a:pathLst>
              </a:custGeom>
              <a:solidFill>
                <a:srgbClr val="231F20"/>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AC885007-3E61-464A-B0FE-C7F9F97993C6}"/>
                  </a:ext>
                </a:extLst>
              </p:cNvPr>
              <p:cNvSpPr/>
              <p:nvPr/>
            </p:nvSpPr>
            <p:spPr>
              <a:xfrm>
                <a:off x="-1024512" y="5257450"/>
                <a:ext cx="390525" cy="666750"/>
              </a:xfrm>
              <a:custGeom>
                <a:avLst/>
                <a:gdLst>
                  <a:gd name="connsiteX0" fmla="*/ 185804 w 390525"/>
                  <a:gd name="connsiteY0" fmla="*/ 665321 h 666750"/>
                  <a:gd name="connsiteX1" fmla="*/ 389639 w 390525"/>
                  <a:gd name="connsiteY1" fmla="*/ 549116 h 666750"/>
                  <a:gd name="connsiteX2" fmla="*/ 169611 w 390525"/>
                  <a:gd name="connsiteY2" fmla="*/ 7144 h 666750"/>
                  <a:gd name="connsiteX3" fmla="*/ 94364 w 390525"/>
                  <a:gd name="connsiteY3" fmla="*/ 97631 h 666750"/>
                  <a:gd name="connsiteX4" fmla="*/ 40071 w 390525"/>
                  <a:gd name="connsiteY4" fmla="*/ 583406 h 666750"/>
                  <a:gd name="connsiteX5" fmla="*/ 185804 w 390525"/>
                  <a:gd name="connsiteY5" fmla="*/ 665321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525" h="666750">
                    <a:moveTo>
                      <a:pt x="185804" y="665321"/>
                    </a:moveTo>
                    <a:cubicBezTo>
                      <a:pt x="278196" y="665321"/>
                      <a:pt x="343919" y="614839"/>
                      <a:pt x="389639" y="549116"/>
                    </a:cubicBezTo>
                    <a:cubicBezTo>
                      <a:pt x="337251" y="427196"/>
                      <a:pt x="251526" y="223361"/>
                      <a:pt x="169611" y="7144"/>
                    </a:cubicBezTo>
                    <a:cubicBezTo>
                      <a:pt x="147704" y="26194"/>
                      <a:pt x="121986" y="54769"/>
                      <a:pt x="94364" y="97631"/>
                    </a:cubicBezTo>
                    <a:cubicBezTo>
                      <a:pt x="25784" y="204311"/>
                      <a:pt x="-31366" y="452914"/>
                      <a:pt x="40071" y="583406"/>
                    </a:cubicBezTo>
                    <a:cubicBezTo>
                      <a:pt x="69599" y="638651"/>
                      <a:pt x="117224" y="665321"/>
                      <a:pt x="185804" y="665321"/>
                    </a:cubicBezTo>
                    <a:close/>
                  </a:path>
                </a:pathLst>
              </a:custGeom>
              <a:solidFill>
                <a:srgbClr val="000000"/>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C0F727E9-B3B7-416B-98D8-C2ED94880593}"/>
                  </a:ext>
                </a:extLst>
              </p:cNvPr>
              <p:cNvSpPr/>
              <p:nvPr/>
            </p:nvSpPr>
            <p:spPr>
              <a:xfrm>
                <a:off x="1943620" y="5054568"/>
                <a:ext cx="514350" cy="676275"/>
              </a:xfrm>
              <a:custGeom>
                <a:avLst/>
                <a:gdLst>
                  <a:gd name="connsiteX0" fmla="*/ 488557 w 514350"/>
                  <a:gd name="connsiteY0" fmla="*/ 252889 h 676275"/>
                  <a:gd name="connsiteX1" fmla="*/ 207570 w 514350"/>
                  <a:gd name="connsiteY1" fmla="*/ 10001 h 676275"/>
                  <a:gd name="connsiteX2" fmla="*/ 203760 w 514350"/>
                  <a:gd name="connsiteY2" fmla="*/ 10001 h 676275"/>
                  <a:gd name="connsiteX3" fmla="*/ 153277 w 514350"/>
                  <a:gd name="connsiteY3" fmla="*/ 7144 h 676275"/>
                  <a:gd name="connsiteX4" fmla="*/ 8497 w 514350"/>
                  <a:gd name="connsiteY4" fmla="*/ 81439 h 676275"/>
                  <a:gd name="connsiteX5" fmla="*/ 59932 w 514350"/>
                  <a:gd name="connsiteY5" fmla="*/ 187166 h 676275"/>
                  <a:gd name="connsiteX6" fmla="*/ 185662 w 514350"/>
                  <a:gd name="connsiteY6" fmla="*/ 434816 h 676275"/>
                  <a:gd name="connsiteX7" fmla="*/ 298057 w 514350"/>
                  <a:gd name="connsiteY7" fmla="*/ 669131 h 676275"/>
                  <a:gd name="connsiteX8" fmla="*/ 298057 w 514350"/>
                  <a:gd name="connsiteY8" fmla="*/ 669131 h 676275"/>
                  <a:gd name="connsiteX9" fmla="*/ 443790 w 514350"/>
                  <a:gd name="connsiteY9" fmla="*/ 582454 h 676275"/>
                  <a:gd name="connsiteX10" fmla="*/ 488557 w 514350"/>
                  <a:gd name="connsiteY10" fmla="*/ 252889 h 6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4350" h="676275">
                    <a:moveTo>
                      <a:pt x="488557" y="252889"/>
                    </a:moveTo>
                    <a:cubicBezTo>
                      <a:pt x="434265" y="111919"/>
                      <a:pt x="319012" y="12859"/>
                      <a:pt x="207570" y="10001"/>
                    </a:cubicBezTo>
                    <a:lnTo>
                      <a:pt x="203760" y="10001"/>
                    </a:lnTo>
                    <a:cubicBezTo>
                      <a:pt x="203760" y="10001"/>
                      <a:pt x="181852" y="7144"/>
                      <a:pt x="153277" y="7144"/>
                    </a:cubicBezTo>
                    <a:cubicBezTo>
                      <a:pt x="93270" y="7144"/>
                      <a:pt x="18975" y="20479"/>
                      <a:pt x="8497" y="81439"/>
                    </a:cubicBezTo>
                    <a:cubicBezTo>
                      <a:pt x="1830" y="124301"/>
                      <a:pt x="19927" y="146209"/>
                      <a:pt x="59932" y="187166"/>
                    </a:cubicBezTo>
                    <a:cubicBezTo>
                      <a:pt x="104700" y="234791"/>
                      <a:pt x="166612" y="299561"/>
                      <a:pt x="185662" y="434816"/>
                    </a:cubicBezTo>
                    <a:cubicBezTo>
                      <a:pt x="206617" y="590074"/>
                      <a:pt x="244717" y="669131"/>
                      <a:pt x="298057" y="669131"/>
                    </a:cubicBezTo>
                    <a:lnTo>
                      <a:pt x="298057" y="669131"/>
                    </a:lnTo>
                    <a:cubicBezTo>
                      <a:pt x="322822" y="669131"/>
                      <a:pt x="368542" y="653892"/>
                      <a:pt x="443790" y="582454"/>
                    </a:cubicBezTo>
                    <a:cubicBezTo>
                      <a:pt x="536182" y="494824"/>
                      <a:pt x="527610" y="354806"/>
                      <a:pt x="488557" y="252889"/>
                    </a:cubicBezTo>
                    <a:close/>
                  </a:path>
                </a:pathLst>
              </a:custGeom>
              <a:solidFill>
                <a:srgbClr val="000000"/>
              </a:solidFill>
              <a:ln w="9525"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BE35D2C7-CF98-402D-9B8B-BC4F225AC32E}"/>
                  </a:ext>
                </a:extLst>
              </p:cNvPr>
              <p:cNvSpPr/>
              <p:nvPr/>
            </p:nvSpPr>
            <p:spPr>
              <a:xfrm>
                <a:off x="473361" y="3822033"/>
                <a:ext cx="800100" cy="800100"/>
              </a:xfrm>
              <a:custGeom>
                <a:avLst/>
                <a:gdLst>
                  <a:gd name="connsiteX0" fmla="*/ 7144 w 800100"/>
                  <a:gd name="connsiteY0" fmla="*/ 402431 h 800100"/>
                  <a:gd name="connsiteX1" fmla="*/ 196691 w 800100"/>
                  <a:gd name="connsiteY1" fmla="*/ 739616 h 800100"/>
                  <a:gd name="connsiteX2" fmla="*/ 401479 w 800100"/>
                  <a:gd name="connsiteY2" fmla="*/ 796766 h 800100"/>
                  <a:gd name="connsiteX3" fmla="*/ 796766 w 800100"/>
                  <a:gd name="connsiteY3" fmla="*/ 401479 h 800100"/>
                  <a:gd name="connsiteX4" fmla="*/ 607219 w 800100"/>
                  <a:gd name="connsiteY4" fmla="*/ 64294 h 800100"/>
                  <a:gd name="connsiteX5" fmla="*/ 402431 w 800100"/>
                  <a:gd name="connsiteY5" fmla="*/ 7144 h 800100"/>
                  <a:gd name="connsiteX6" fmla="*/ 7144 w 800100"/>
                  <a:gd name="connsiteY6" fmla="*/ 402431 h 800100"/>
                  <a:gd name="connsiteX7" fmla="*/ 472916 w 800100"/>
                  <a:gd name="connsiteY7" fmla="*/ 534829 h 800100"/>
                  <a:gd name="connsiteX8" fmla="*/ 348139 w 800100"/>
                  <a:gd name="connsiteY8" fmla="*/ 659606 h 800100"/>
                  <a:gd name="connsiteX9" fmla="*/ 223361 w 800100"/>
                  <a:gd name="connsiteY9" fmla="*/ 534829 h 800100"/>
                  <a:gd name="connsiteX10" fmla="*/ 348139 w 800100"/>
                  <a:gd name="connsiteY10" fmla="*/ 410051 h 800100"/>
                  <a:gd name="connsiteX11" fmla="*/ 472916 w 800100"/>
                  <a:gd name="connsiteY11" fmla="*/ 534829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800100">
                    <a:moveTo>
                      <a:pt x="7144" y="402431"/>
                    </a:moveTo>
                    <a:cubicBezTo>
                      <a:pt x="7144" y="545306"/>
                      <a:pt x="83344" y="671036"/>
                      <a:pt x="196691" y="739616"/>
                    </a:cubicBezTo>
                    <a:cubicBezTo>
                      <a:pt x="256699" y="775811"/>
                      <a:pt x="326231" y="796766"/>
                      <a:pt x="401479" y="796766"/>
                    </a:cubicBezTo>
                    <a:cubicBezTo>
                      <a:pt x="619601" y="796766"/>
                      <a:pt x="796766" y="619601"/>
                      <a:pt x="796766" y="401479"/>
                    </a:cubicBezTo>
                    <a:cubicBezTo>
                      <a:pt x="796766" y="258604"/>
                      <a:pt x="720566" y="132874"/>
                      <a:pt x="607219" y="64294"/>
                    </a:cubicBezTo>
                    <a:cubicBezTo>
                      <a:pt x="547211" y="28099"/>
                      <a:pt x="477679" y="7144"/>
                      <a:pt x="402431" y="7144"/>
                    </a:cubicBezTo>
                    <a:cubicBezTo>
                      <a:pt x="184309" y="7144"/>
                      <a:pt x="7144" y="184309"/>
                      <a:pt x="7144" y="402431"/>
                    </a:cubicBezTo>
                    <a:close/>
                    <a:moveTo>
                      <a:pt x="472916" y="534829"/>
                    </a:moveTo>
                    <a:cubicBezTo>
                      <a:pt x="472916" y="603409"/>
                      <a:pt x="416719" y="659606"/>
                      <a:pt x="348139" y="659606"/>
                    </a:cubicBezTo>
                    <a:cubicBezTo>
                      <a:pt x="279559" y="659606"/>
                      <a:pt x="223361" y="603409"/>
                      <a:pt x="223361" y="534829"/>
                    </a:cubicBezTo>
                    <a:cubicBezTo>
                      <a:pt x="223361" y="466249"/>
                      <a:pt x="279559" y="410051"/>
                      <a:pt x="348139" y="410051"/>
                    </a:cubicBezTo>
                    <a:cubicBezTo>
                      <a:pt x="417671" y="410051"/>
                      <a:pt x="472916" y="465296"/>
                      <a:pt x="472916" y="534829"/>
                    </a:cubicBezTo>
                    <a:close/>
                  </a:path>
                </a:pathLst>
              </a:custGeom>
              <a:solidFill>
                <a:srgbClr val="F2F2F2"/>
              </a:solidFill>
              <a:ln w="9525"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6B6E6257-76D1-4643-A743-64619C5C6022}"/>
                  </a:ext>
                </a:extLst>
              </p:cNvPr>
              <p:cNvSpPr/>
              <p:nvPr/>
            </p:nvSpPr>
            <p:spPr>
              <a:xfrm>
                <a:off x="-751554" y="4106830"/>
                <a:ext cx="800100" cy="800100"/>
              </a:xfrm>
              <a:custGeom>
                <a:avLst/>
                <a:gdLst>
                  <a:gd name="connsiteX0" fmla="*/ 7144 w 800100"/>
                  <a:gd name="connsiteY0" fmla="*/ 402431 h 800100"/>
                  <a:gd name="connsiteX1" fmla="*/ 196691 w 800100"/>
                  <a:gd name="connsiteY1" fmla="*/ 739616 h 800100"/>
                  <a:gd name="connsiteX2" fmla="*/ 401479 w 800100"/>
                  <a:gd name="connsiteY2" fmla="*/ 796766 h 800100"/>
                  <a:gd name="connsiteX3" fmla="*/ 796766 w 800100"/>
                  <a:gd name="connsiteY3" fmla="*/ 401479 h 800100"/>
                  <a:gd name="connsiteX4" fmla="*/ 607219 w 800100"/>
                  <a:gd name="connsiteY4" fmla="*/ 64294 h 800100"/>
                  <a:gd name="connsiteX5" fmla="*/ 402431 w 800100"/>
                  <a:gd name="connsiteY5" fmla="*/ 7144 h 800100"/>
                  <a:gd name="connsiteX6" fmla="*/ 7144 w 800100"/>
                  <a:gd name="connsiteY6" fmla="*/ 402431 h 800100"/>
                  <a:gd name="connsiteX7" fmla="*/ 491014 w 800100"/>
                  <a:gd name="connsiteY7" fmla="*/ 541496 h 800100"/>
                  <a:gd name="connsiteX8" fmla="*/ 366236 w 800100"/>
                  <a:gd name="connsiteY8" fmla="*/ 666274 h 800100"/>
                  <a:gd name="connsiteX9" fmla="*/ 241459 w 800100"/>
                  <a:gd name="connsiteY9" fmla="*/ 541496 h 800100"/>
                  <a:gd name="connsiteX10" fmla="*/ 366236 w 800100"/>
                  <a:gd name="connsiteY10" fmla="*/ 416719 h 800100"/>
                  <a:gd name="connsiteX11" fmla="*/ 491014 w 800100"/>
                  <a:gd name="connsiteY11" fmla="*/ 541496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800100">
                    <a:moveTo>
                      <a:pt x="7144" y="402431"/>
                    </a:moveTo>
                    <a:cubicBezTo>
                      <a:pt x="7144" y="545306"/>
                      <a:pt x="83344" y="671036"/>
                      <a:pt x="196691" y="739616"/>
                    </a:cubicBezTo>
                    <a:cubicBezTo>
                      <a:pt x="256699" y="775811"/>
                      <a:pt x="326231" y="796766"/>
                      <a:pt x="401479" y="796766"/>
                    </a:cubicBezTo>
                    <a:cubicBezTo>
                      <a:pt x="619601" y="796766"/>
                      <a:pt x="796766" y="619601"/>
                      <a:pt x="796766" y="401479"/>
                    </a:cubicBezTo>
                    <a:cubicBezTo>
                      <a:pt x="796766" y="258604"/>
                      <a:pt x="720566" y="132874"/>
                      <a:pt x="607219" y="64294"/>
                    </a:cubicBezTo>
                    <a:cubicBezTo>
                      <a:pt x="547211" y="28099"/>
                      <a:pt x="477679" y="7144"/>
                      <a:pt x="402431" y="7144"/>
                    </a:cubicBezTo>
                    <a:cubicBezTo>
                      <a:pt x="184309" y="7144"/>
                      <a:pt x="7144" y="184309"/>
                      <a:pt x="7144" y="402431"/>
                    </a:cubicBezTo>
                    <a:close/>
                    <a:moveTo>
                      <a:pt x="491014" y="541496"/>
                    </a:moveTo>
                    <a:cubicBezTo>
                      <a:pt x="491014" y="610076"/>
                      <a:pt x="434816" y="666274"/>
                      <a:pt x="366236" y="666274"/>
                    </a:cubicBezTo>
                    <a:cubicBezTo>
                      <a:pt x="297656" y="666274"/>
                      <a:pt x="241459" y="610076"/>
                      <a:pt x="241459" y="541496"/>
                    </a:cubicBezTo>
                    <a:cubicBezTo>
                      <a:pt x="241459" y="472916"/>
                      <a:pt x="297656" y="416719"/>
                      <a:pt x="366236" y="416719"/>
                    </a:cubicBezTo>
                    <a:cubicBezTo>
                      <a:pt x="435769" y="416719"/>
                      <a:pt x="491014" y="472916"/>
                      <a:pt x="491014" y="541496"/>
                    </a:cubicBezTo>
                    <a:close/>
                  </a:path>
                </a:pathLst>
              </a:custGeom>
              <a:solidFill>
                <a:srgbClr val="F2F2F2"/>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78B0B401-8494-4AC0-966B-A10CB275C9D8}"/>
                  </a:ext>
                </a:extLst>
              </p:cNvPr>
              <p:cNvSpPr/>
              <p:nvPr/>
            </p:nvSpPr>
            <p:spPr>
              <a:xfrm>
                <a:off x="-516287" y="4516405"/>
                <a:ext cx="257175" cy="257175"/>
              </a:xfrm>
              <a:custGeom>
                <a:avLst/>
                <a:gdLst>
                  <a:gd name="connsiteX0" fmla="*/ 256699 w 257175"/>
                  <a:gd name="connsiteY0" fmla="*/ 131921 h 257175"/>
                  <a:gd name="connsiteX1" fmla="*/ 131921 w 257175"/>
                  <a:gd name="connsiteY1" fmla="*/ 256699 h 257175"/>
                  <a:gd name="connsiteX2" fmla="*/ 7144 w 257175"/>
                  <a:gd name="connsiteY2" fmla="*/ 131921 h 257175"/>
                  <a:gd name="connsiteX3" fmla="*/ 131921 w 257175"/>
                  <a:gd name="connsiteY3" fmla="*/ 7144 h 257175"/>
                  <a:gd name="connsiteX4" fmla="*/ 256699 w 257175"/>
                  <a:gd name="connsiteY4" fmla="*/ 131921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57175">
                    <a:moveTo>
                      <a:pt x="256699" y="131921"/>
                    </a:moveTo>
                    <a:cubicBezTo>
                      <a:pt x="256699" y="200834"/>
                      <a:pt x="200834" y="256699"/>
                      <a:pt x="131921" y="256699"/>
                    </a:cubicBezTo>
                    <a:cubicBezTo>
                      <a:pt x="63009" y="256699"/>
                      <a:pt x="7144" y="200834"/>
                      <a:pt x="7144" y="131921"/>
                    </a:cubicBezTo>
                    <a:cubicBezTo>
                      <a:pt x="7144" y="63009"/>
                      <a:pt x="63008" y="7144"/>
                      <a:pt x="131921" y="7144"/>
                    </a:cubicBezTo>
                    <a:cubicBezTo>
                      <a:pt x="200834" y="7144"/>
                      <a:pt x="256699" y="63009"/>
                      <a:pt x="256699" y="131921"/>
                    </a:cubicBezTo>
                    <a:close/>
                  </a:path>
                </a:pathLst>
              </a:custGeom>
              <a:solidFill>
                <a:srgbClr val="231F20"/>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58CE1D78-9FC5-49E0-9A81-216027D66AC2}"/>
                  </a:ext>
                </a:extLst>
              </p:cNvPr>
              <p:cNvSpPr/>
              <p:nvPr/>
            </p:nvSpPr>
            <p:spPr>
              <a:xfrm>
                <a:off x="690531" y="4224940"/>
                <a:ext cx="257175" cy="257175"/>
              </a:xfrm>
              <a:custGeom>
                <a:avLst/>
                <a:gdLst>
                  <a:gd name="connsiteX0" fmla="*/ 256699 w 257175"/>
                  <a:gd name="connsiteY0" fmla="*/ 131921 h 257175"/>
                  <a:gd name="connsiteX1" fmla="*/ 131921 w 257175"/>
                  <a:gd name="connsiteY1" fmla="*/ 256699 h 257175"/>
                  <a:gd name="connsiteX2" fmla="*/ 7144 w 257175"/>
                  <a:gd name="connsiteY2" fmla="*/ 131921 h 257175"/>
                  <a:gd name="connsiteX3" fmla="*/ 131921 w 257175"/>
                  <a:gd name="connsiteY3" fmla="*/ 7144 h 257175"/>
                  <a:gd name="connsiteX4" fmla="*/ 256699 w 257175"/>
                  <a:gd name="connsiteY4" fmla="*/ 131921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57175">
                    <a:moveTo>
                      <a:pt x="256699" y="131921"/>
                    </a:moveTo>
                    <a:cubicBezTo>
                      <a:pt x="256699" y="200834"/>
                      <a:pt x="200834" y="256699"/>
                      <a:pt x="131921" y="256699"/>
                    </a:cubicBezTo>
                    <a:cubicBezTo>
                      <a:pt x="63008" y="256699"/>
                      <a:pt x="7144" y="200834"/>
                      <a:pt x="7144" y="131921"/>
                    </a:cubicBezTo>
                    <a:cubicBezTo>
                      <a:pt x="7144" y="63008"/>
                      <a:pt x="63008" y="7144"/>
                      <a:pt x="131921" y="7144"/>
                    </a:cubicBezTo>
                    <a:cubicBezTo>
                      <a:pt x="200834" y="7144"/>
                      <a:pt x="256699" y="63008"/>
                      <a:pt x="256699" y="131921"/>
                    </a:cubicBezTo>
                    <a:close/>
                  </a:path>
                </a:pathLst>
              </a:custGeom>
              <a:solidFill>
                <a:srgbClr val="231F20"/>
              </a:solidFill>
              <a:ln w="9525" cap="flat">
                <a:noFill/>
                <a:prstDash val="solid"/>
                <a:miter/>
              </a:ln>
            </p:spPr>
            <p:txBody>
              <a:bodyPr rtlCol="0" anchor="ctr"/>
              <a:lstStyle/>
              <a:p>
                <a:endParaRPr lang="en-IN"/>
              </a:p>
            </p:txBody>
          </p:sp>
          <p:sp>
            <p:nvSpPr>
              <p:cNvPr id="74" name="Freeform: Shape 73">
                <a:extLst>
                  <a:ext uri="{FF2B5EF4-FFF2-40B4-BE49-F238E27FC236}">
                    <a16:creationId xmlns:a16="http://schemas.microsoft.com/office/drawing/2014/main" id="{25F3A02E-10C8-4781-ABF3-900F53C6B93F}"/>
                  </a:ext>
                </a:extLst>
              </p:cNvPr>
              <p:cNvSpPr/>
              <p:nvPr/>
            </p:nvSpPr>
            <p:spPr>
              <a:xfrm>
                <a:off x="-1310492" y="3638200"/>
                <a:ext cx="581025" cy="247650"/>
              </a:xfrm>
              <a:custGeom>
                <a:avLst/>
                <a:gdLst>
                  <a:gd name="connsiteX0" fmla="*/ 583227 w 581025"/>
                  <a:gd name="connsiteY0" fmla="*/ 240506 h 247650"/>
                  <a:gd name="connsiteX1" fmla="*/ 558462 w 581025"/>
                  <a:gd name="connsiteY1" fmla="*/ 236696 h 247650"/>
                  <a:gd name="connsiteX2" fmla="*/ 447972 w 581025"/>
                  <a:gd name="connsiteY2" fmla="*/ 150019 h 247650"/>
                  <a:gd name="connsiteX3" fmla="*/ 446067 w 581025"/>
                  <a:gd name="connsiteY3" fmla="*/ 133826 h 247650"/>
                  <a:gd name="connsiteX4" fmla="*/ 362247 w 581025"/>
                  <a:gd name="connsiteY4" fmla="*/ 186214 h 247650"/>
                  <a:gd name="connsiteX5" fmla="*/ 314622 w 581025"/>
                  <a:gd name="connsiteY5" fmla="*/ 219551 h 247650"/>
                  <a:gd name="connsiteX6" fmla="*/ 279379 w 581025"/>
                  <a:gd name="connsiteY6" fmla="*/ 173831 h 247650"/>
                  <a:gd name="connsiteX7" fmla="*/ 175557 w 581025"/>
                  <a:gd name="connsiteY7" fmla="*/ 7144 h 247650"/>
                  <a:gd name="connsiteX8" fmla="*/ 8869 w 581025"/>
                  <a:gd name="connsiteY8" fmla="*/ 131921 h 247650"/>
                  <a:gd name="connsiteX9" fmla="*/ 9822 w 581025"/>
                  <a:gd name="connsiteY9" fmla="*/ 148114 h 247650"/>
                  <a:gd name="connsiteX10" fmla="*/ 583227 w 581025"/>
                  <a:gd name="connsiteY10" fmla="*/ 24050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1025" h="247650">
                    <a:moveTo>
                      <a:pt x="583227" y="240506"/>
                    </a:moveTo>
                    <a:cubicBezTo>
                      <a:pt x="569892" y="237649"/>
                      <a:pt x="561319" y="236696"/>
                      <a:pt x="558462" y="236696"/>
                    </a:cubicBezTo>
                    <a:cubicBezTo>
                      <a:pt x="506074" y="239554"/>
                      <a:pt x="457497" y="203359"/>
                      <a:pt x="447972" y="150019"/>
                    </a:cubicBezTo>
                    <a:cubicBezTo>
                      <a:pt x="447019" y="144304"/>
                      <a:pt x="447019" y="139541"/>
                      <a:pt x="446067" y="133826"/>
                    </a:cubicBezTo>
                    <a:cubicBezTo>
                      <a:pt x="417492" y="150019"/>
                      <a:pt x="388917" y="167164"/>
                      <a:pt x="362247" y="186214"/>
                    </a:cubicBezTo>
                    <a:lnTo>
                      <a:pt x="314622" y="219551"/>
                    </a:lnTo>
                    <a:lnTo>
                      <a:pt x="279379" y="173831"/>
                    </a:lnTo>
                    <a:cubicBezTo>
                      <a:pt x="268902" y="159544"/>
                      <a:pt x="220324" y="93821"/>
                      <a:pt x="175557" y="7144"/>
                    </a:cubicBezTo>
                    <a:cubicBezTo>
                      <a:pt x="90784" y="47149"/>
                      <a:pt x="25062" y="90964"/>
                      <a:pt x="8869" y="131921"/>
                    </a:cubicBezTo>
                    <a:cubicBezTo>
                      <a:pt x="6012" y="139541"/>
                      <a:pt x="6964" y="144304"/>
                      <a:pt x="9822" y="148114"/>
                    </a:cubicBezTo>
                    <a:cubicBezTo>
                      <a:pt x="24109" y="168116"/>
                      <a:pt x="106024" y="230029"/>
                      <a:pt x="583227" y="240506"/>
                    </a:cubicBezTo>
                    <a:close/>
                  </a:path>
                </a:pathLst>
              </a:custGeom>
              <a:solidFill>
                <a:srgbClr val="000000"/>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9FD79A74-63CA-4454-9520-C08360318F0C}"/>
                  </a:ext>
                </a:extLst>
              </p:cNvPr>
              <p:cNvSpPr/>
              <p:nvPr/>
            </p:nvSpPr>
            <p:spPr>
              <a:xfrm>
                <a:off x="1437291" y="2998120"/>
                <a:ext cx="495300" cy="352425"/>
              </a:xfrm>
              <a:custGeom>
                <a:avLst/>
                <a:gdLst>
                  <a:gd name="connsiteX0" fmla="*/ 92869 w 495300"/>
                  <a:gd name="connsiteY0" fmla="*/ 99536 h 352425"/>
                  <a:gd name="connsiteX1" fmla="*/ 26194 w 495300"/>
                  <a:gd name="connsiteY1" fmla="*/ 326231 h 352425"/>
                  <a:gd name="connsiteX2" fmla="*/ 7144 w 495300"/>
                  <a:gd name="connsiteY2" fmla="*/ 352901 h 352425"/>
                  <a:gd name="connsiteX3" fmla="*/ 234791 w 495300"/>
                  <a:gd name="connsiteY3" fmla="*/ 234791 h 352425"/>
                  <a:gd name="connsiteX4" fmla="*/ 491966 w 495300"/>
                  <a:gd name="connsiteY4" fmla="*/ 38576 h 352425"/>
                  <a:gd name="connsiteX5" fmla="*/ 491014 w 495300"/>
                  <a:gd name="connsiteY5" fmla="*/ 25241 h 352425"/>
                  <a:gd name="connsiteX6" fmla="*/ 401479 w 495300"/>
                  <a:gd name="connsiteY6" fmla="*/ 7144 h 352425"/>
                  <a:gd name="connsiteX7" fmla="*/ 100489 w 495300"/>
                  <a:gd name="connsiteY7" fmla="*/ 50006 h 352425"/>
                  <a:gd name="connsiteX8" fmla="*/ 92869 w 495300"/>
                  <a:gd name="connsiteY8" fmla="*/ 99536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0" h="352425">
                    <a:moveTo>
                      <a:pt x="92869" y="99536"/>
                    </a:moveTo>
                    <a:cubicBezTo>
                      <a:pt x="76676" y="193834"/>
                      <a:pt x="46196" y="297656"/>
                      <a:pt x="26194" y="326231"/>
                    </a:cubicBezTo>
                    <a:lnTo>
                      <a:pt x="7144" y="352901"/>
                    </a:lnTo>
                    <a:cubicBezTo>
                      <a:pt x="92869" y="310991"/>
                      <a:pt x="170021" y="270986"/>
                      <a:pt x="234791" y="234791"/>
                    </a:cubicBezTo>
                    <a:cubicBezTo>
                      <a:pt x="460534" y="108109"/>
                      <a:pt x="489109" y="52864"/>
                      <a:pt x="491966" y="38576"/>
                    </a:cubicBezTo>
                    <a:cubicBezTo>
                      <a:pt x="493871" y="29051"/>
                      <a:pt x="491966" y="26194"/>
                      <a:pt x="491014" y="25241"/>
                    </a:cubicBezTo>
                    <a:cubicBezTo>
                      <a:pt x="488156" y="22384"/>
                      <a:pt x="472916" y="7144"/>
                      <a:pt x="401479" y="7144"/>
                    </a:cubicBezTo>
                    <a:cubicBezTo>
                      <a:pt x="323374" y="7144"/>
                      <a:pt x="213836" y="25241"/>
                      <a:pt x="100489" y="50006"/>
                    </a:cubicBezTo>
                    <a:cubicBezTo>
                      <a:pt x="98584" y="65246"/>
                      <a:pt x="95726" y="81439"/>
                      <a:pt x="92869" y="99536"/>
                    </a:cubicBezTo>
                    <a:close/>
                  </a:path>
                </a:pathLst>
              </a:custGeom>
              <a:solidFill>
                <a:srgbClr val="000000"/>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29708E57-93B1-467B-81B6-C2308524D5DA}"/>
                  </a:ext>
                </a:extLst>
              </p:cNvPr>
              <p:cNvSpPr/>
              <p:nvPr/>
            </p:nvSpPr>
            <p:spPr>
              <a:xfrm>
                <a:off x="854361" y="3337210"/>
                <a:ext cx="590550" cy="276225"/>
              </a:xfrm>
              <a:custGeom>
                <a:avLst/>
                <a:gdLst>
                  <a:gd name="connsiteX0" fmla="*/ 588169 w 590550"/>
                  <a:gd name="connsiteY0" fmla="*/ 14764 h 276225"/>
                  <a:gd name="connsiteX1" fmla="*/ 555784 w 590550"/>
                  <a:gd name="connsiteY1" fmla="*/ 11906 h 276225"/>
                  <a:gd name="connsiteX2" fmla="*/ 413861 w 590550"/>
                  <a:gd name="connsiteY2" fmla="*/ 7144 h 276225"/>
                  <a:gd name="connsiteX3" fmla="*/ 127159 w 590550"/>
                  <a:gd name="connsiteY3" fmla="*/ 33814 h 276225"/>
                  <a:gd name="connsiteX4" fmla="*/ 112871 w 590550"/>
                  <a:gd name="connsiteY4" fmla="*/ 147161 h 276225"/>
                  <a:gd name="connsiteX5" fmla="*/ 7144 w 590550"/>
                  <a:gd name="connsiteY5" fmla="*/ 270034 h 276225"/>
                  <a:gd name="connsiteX6" fmla="*/ 252889 w 590550"/>
                  <a:gd name="connsiteY6" fmla="*/ 167164 h 276225"/>
                  <a:gd name="connsiteX7" fmla="*/ 588169 w 590550"/>
                  <a:gd name="connsiteY7" fmla="*/ 14764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550" h="276225">
                    <a:moveTo>
                      <a:pt x="588169" y="14764"/>
                    </a:moveTo>
                    <a:lnTo>
                      <a:pt x="555784" y="11906"/>
                    </a:lnTo>
                    <a:cubicBezTo>
                      <a:pt x="554831" y="11906"/>
                      <a:pt x="495776" y="7144"/>
                      <a:pt x="413861" y="7144"/>
                    </a:cubicBezTo>
                    <a:cubicBezTo>
                      <a:pt x="329089" y="7144"/>
                      <a:pt x="218599" y="11906"/>
                      <a:pt x="127159" y="33814"/>
                    </a:cubicBezTo>
                    <a:cubicBezTo>
                      <a:pt x="144304" y="70009"/>
                      <a:pt x="140494" y="114776"/>
                      <a:pt x="112871" y="147161"/>
                    </a:cubicBezTo>
                    <a:cubicBezTo>
                      <a:pt x="90964" y="173831"/>
                      <a:pt x="52864" y="218599"/>
                      <a:pt x="7144" y="270034"/>
                    </a:cubicBezTo>
                    <a:cubicBezTo>
                      <a:pt x="87154" y="237649"/>
                      <a:pt x="170021" y="202406"/>
                      <a:pt x="252889" y="167164"/>
                    </a:cubicBezTo>
                    <a:cubicBezTo>
                      <a:pt x="375761" y="114776"/>
                      <a:pt x="488156" y="62389"/>
                      <a:pt x="588169" y="14764"/>
                    </a:cubicBezTo>
                    <a:close/>
                  </a:path>
                </a:pathLst>
              </a:custGeom>
              <a:solidFill>
                <a:srgbClr val="000000"/>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A9981659-C361-4E7C-A26E-22E4A4DCABE8}"/>
                  </a:ext>
                </a:extLst>
              </p:cNvPr>
              <p:cNvSpPr/>
              <p:nvPr/>
            </p:nvSpPr>
            <p:spPr>
              <a:xfrm>
                <a:off x="-775022" y="2478055"/>
                <a:ext cx="1647825" cy="819150"/>
              </a:xfrm>
              <a:custGeom>
                <a:avLst/>
                <a:gdLst>
                  <a:gd name="connsiteX0" fmla="*/ 52519 w 1647825"/>
                  <a:gd name="connsiteY0" fmla="*/ 778669 h 819150"/>
                  <a:gd name="connsiteX1" fmla="*/ 379227 w 1647825"/>
                  <a:gd name="connsiteY1" fmla="*/ 818674 h 819150"/>
                  <a:gd name="connsiteX2" fmla="*/ 1553659 w 1647825"/>
                  <a:gd name="connsiteY2" fmla="*/ 531019 h 819150"/>
                  <a:gd name="connsiteX3" fmla="*/ 1566042 w 1647825"/>
                  <a:gd name="connsiteY3" fmla="*/ 525304 h 819150"/>
                  <a:gd name="connsiteX4" fmla="*/ 1573662 w 1647825"/>
                  <a:gd name="connsiteY4" fmla="*/ 431006 h 819150"/>
                  <a:gd name="connsiteX5" fmla="*/ 1642242 w 1647825"/>
                  <a:gd name="connsiteY5" fmla="*/ 291941 h 819150"/>
                  <a:gd name="connsiteX6" fmla="*/ 1627954 w 1647825"/>
                  <a:gd name="connsiteY6" fmla="*/ 245269 h 819150"/>
                  <a:gd name="connsiteX7" fmla="*/ 731652 w 1647825"/>
                  <a:gd name="connsiteY7" fmla="*/ 7144 h 819150"/>
                  <a:gd name="connsiteX8" fmla="*/ 658309 w 1647825"/>
                  <a:gd name="connsiteY8" fmla="*/ 13811 h 819150"/>
                  <a:gd name="connsiteX9" fmla="*/ 9657 w 1647825"/>
                  <a:gd name="connsiteY9" fmla="*/ 565309 h 819150"/>
                  <a:gd name="connsiteX10" fmla="*/ 9657 w 1647825"/>
                  <a:gd name="connsiteY10" fmla="*/ 767239 h 819150"/>
                  <a:gd name="connsiteX11" fmla="*/ 52519 w 1647825"/>
                  <a:gd name="connsiteY11" fmla="*/ 778669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7825" h="819150">
                    <a:moveTo>
                      <a:pt x="52519" y="778669"/>
                    </a:moveTo>
                    <a:cubicBezTo>
                      <a:pt x="149674" y="805339"/>
                      <a:pt x="259212" y="818674"/>
                      <a:pt x="379227" y="818674"/>
                    </a:cubicBezTo>
                    <a:cubicBezTo>
                      <a:pt x="844047" y="818674"/>
                      <a:pt x="1354587" y="617696"/>
                      <a:pt x="1553659" y="531019"/>
                    </a:cubicBezTo>
                    <a:lnTo>
                      <a:pt x="1566042" y="525304"/>
                    </a:lnTo>
                    <a:cubicBezTo>
                      <a:pt x="1564137" y="495776"/>
                      <a:pt x="1566994" y="463391"/>
                      <a:pt x="1573662" y="431006"/>
                    </a:cubicBezTo>
                    <a:cubicBezTo>
                      <a:pt x="1586044" y="372904"/>
                      <a:pt x="1611762" y="324326"/>
                      <a:pt x="1642242" y="291941"/>
                    </a:cubicBezTo>
                    <a:cubicBezTo>
                      <a:pt x="1636527" y="270034"/>
                      <a:pt x="1631764" y="253841"/>
                      <a:pt x="1627954" y="245269"/>
                    </a:cubicBezTo>
                    <a:cubicBezTo>
                      <a:pt x="1562232" y="210026"/>
                      <a:pt x="1016449" y="7144"/>
                      <a:pt x="731652" y="7144"/>
                    </a:cubicBezTo>
                    <a:cubicBezTo>
                      <a:pt x="703077" y="7144"/>
                      <a:pt x="678312" y="9049"/>
                      <a:pt x="658309" y="13811"/>
                    </a:cubicBezTo>
                    <a:cubicBezTo>
                      <a:pt x="405897" y="65246"/>
                      <a:pt x="22992" y="503396"/>
                      <a:pt x="9657" y="565309"/>
                    </a:cubicBezTo>
                    <a:cubicBezTo>
                      <a:pt x="5847" y="591979"/>
                      <a:pt x="6799" y="676751"/>
                      <a:pt x="9657" y="767239"/>
                    </a:cubicBezTo>
                    <a:lnTo>
                      <a:pt x="52519" y="778669"/>
                    </a:lnTo>
                    <a:close/>
                  </a:path>
                </a:pathLst>
              </a:custGeom>
              <a:solidFill>
                <a:srgbClr val="000000"/>
              </a:solidFill>
              <a:ln w="9525" cap="flat">
                <a:noFill/>
                <a:prstDash val="solid"/>
                <a:miter/>
              </a:ln>
            </p:spPr>
            <p:txBody>
              <a:bodyPr rtlCol="0" anchor="ctr"/>
              <a:lstStyle/>
              <a:p>
                <a:endParaRPr lang="en-IN"/>
              </a:p>
            </p:txBody>
          </p:sp>
          <p:sp>
            <p:nvSpPr>
              <p:cNvPr id="78" name="Freeform: Shape 77">
                <a:extLst>
                  <a:ext uri="{FF2B5EF4-FFF2-40B4-BE49-F238E27FC236}">
                    <a16:creationId xmlns:a16="http://schemas.microsoft.com/office/drawing/2014/main" id="{5EB4B534-966B-4808-A846-690659F553CB}"/>
                  </a:ext>
                </a:extLst>
              </p:cNvPr>
              <p:cNvSpPr/>
              <p:nvPr/>
            </p:nvSpPr>
            <p:spPr>
              <a:xfrm>
                <a:off x="-673449" y="3324828"/>
                <a:ext cx="1495425" cy="542925"/>
              </a:xfrm>
              <a:custGeom>
                <a:avLst/>
                <a:gdLst>
                  <a:gd name="connsiteX0" fmla="*/ 936784 w 1495425"/>
                  <a:gd name="connsiteY0" fmla="*/ 418624 h 542925"/>
                  <a:gd name="connsiteX1" fmla="*/ 1066324 w 1495425"/>
                  <a:gd name="connsiteY1" fmla="*/ 431006 h 542925"/>
                  <a:gd name="connsiteX2" fmla="*/ 1093946 w 1495425"/>
                  <a:gd name="connsiteY2" fmla="*/ 421481 h 542925"/>
                  <a:gd name="connsiteX3" fmla="*/ 1477804 w 1495425"/>
                  <a:gd name="connsiteY3" fmla="*/ 23336 h 542925"/>
                  <a:gd name="connsiteX4" fmla="*/ 1494949 w 1495425"/>
                  <a:gd name="connsiteY4" fmla="*/ 7144 h 542925"/>
                  <a:gd name="connsiteX5" fmla="*/ 275749 w 1495425"/>
                  <a:gd name="connsiteY5" fmla="*/ 303371 h 542925"/>
                  <a:gd name="connsiteX6" fmla="*/ 77629 w 1495425"/>
                  <a:gd name="connsiteY6" fmla="*/ 290989 h 542925"/>
                  <a:gd name="connsiteX7" fmla="*/ 87154 w 1495425"/>
                  <a:gd name="connsiteY7" fmla="*/ 319564 h 542925"/>
                  <a:gd name="connsiteX8" fmla="*/ 32861 w 1495425"/>
                  <a:gd name="connsiteY8" fmla="*/ 340519 h 542925"/>
                  <a:gd name="connsiteX9" fmla="*/ 7144 w 1495425"/>
                  <a:gd name="connsiteY9" fmla="*/ 350996 h 542925"/>
                  <a:gd name="connsiteX10" fmla="*/ 290989 w 1495425"/>
                  <a:gd name="connsiteY10" fmla="*/ 447199 h 542925"/>
                  <a:gd name="connsiteX11" fmla="*/ 612934 w 1495425"/>
                  <a:gd name="connsiteY11" fmla="*/ 537686 h 542925"/>
                  <a:gd name="connsiteX12" fmla="*/ 709136 w 1495425"/>
                  <a:gd name="connsiteY12" fmla="*/ 536734 h 542925"/>
                  <a:gd name="connsiteX13" fmla="*/ 835819 w 1495425"/>
                  <a:gd name="connsiteY13" fmla="*/ 527209 h 542925"/>
                  <a:gd name="connsiteX14" fmla="*/ 888206 w 1495425"/>
                  <a:gd name="connsiteY14" fmla="*/ 516731 h 542925"/>
                  <a:gd name="connsiteX15" fmla="*/ 936784 w 1495425"/>
                  <a:gd name="connsiteY15" fmla="*/ 41862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95425" h="542925">
                    <a:moveTo>
                      <a:pt x="936784" y="418624"/>
                    </a:moveTo>
                    <a:cubicBezTo>
                      <a:pt x="978694" y="391954"/>
                      <a:pt x="1032034" y="398621"/>
                      <a:pt x="1066324" y="431006"/>
                    </a:cubicBezTo>
                    <a:cubicBezTo>
                      <a:pt x="1072039" y="430054"/>
                      <a:pt x="1080611" y="428149"/>
                      <a:pt x="1093946" y="421481"/>
                    </a:cubicBezTo>
                    <a:cubicBezTo>
                      <a:pt x="1146334" y="396716"/>
                      <a:pt x="1334929" y="195739"/>
                      <a:pt x="1477804" y="23336"/>
                    </a:cubicBezTo>
                    <a:cubicBezTo>
                      <a:pt x="1482566" y="16669"/>
                      <a:pt x="1488281" y="11906"/>
                      <a:pt x="1494949" y="7144"/>
                    </a:cubicBezTo>
                    <a:cubicBezTo>
                      <a:pt x="1168241" y="148114"/>
                      <a:pt x="711041" y="303371"/>
                      <a:pt x="275749" y="303371"/>
                    </a:cubicBezTo>
                    <a:cubicBezTo>
                      <a:pt x="206216" y="303371"/>
                      <a:pt x="139541" y="299561"/>
                      <a:pt x="77629" y="290989"/>
                    </a:cubicBezTo>
                    <a:lnTo>
                      <a:pt x="87154" y="319564"/>
                    </a:lnTo>
                    <a:lnTo>
                      <a:pt x="32861" y="340519"/>
                    </a:lnTo>
                    <a:cubicBezTo>
                      <a:pt x="32861" y="340519"/>
                      <a:pt x="23336" y="344329"/>
                      <a:pt x="7144" y="350996"/>
                    </a:cubicBezTo>
                    <a:cubicBezTo>
                      <a:pt x="77629" y="367189"/>
                      <a:pt x="171926" y="399574"/>
                      <a:pt x="290989" y="447199"/>
                    </a:cubicBezTo>
                    <a:cubicBezTo>
                      <a:pt x="509111" y="534829"/>
                      <a:pt x="591979" y="538639"/>
                      <a:pt x="612934" y="537686"/>
                    </a:cubicBezTo>
                    <a:cubicBezTo>
                      <a:pt x="642461" y="522446"/>
                      <a:pt x="678656" y="521494"/>
                      <a:pt x="709136" y="536734"/>
                    </a:cubicBezTo>
                    <a:cubicBezTo>
                      <a:pt x="765334" y="532924"/>
                      <a:pt x="809149" y="530066"/>
                      <a:pt x="835819" y="527209"/>
                    </a:cubicBezTo>
                    <a:cubicBezTo>
                      <a:pt x="848201" y="526256"/>
                      <a:pt x="865346" y="522446"/>
                      <a:pt x="888206" y="516731"/>
                    </a:cubicBezTo>
                    <a:cubicBezTo>
                      <a:pt x="885349" y="477679"/>
                      <a:pt x="902494" y="440531"/>
                      <a:pt x="936784" y="418624"/>
                    </a:cubicBezTo>
                    <a:close/>
                  </a:path>
                </a:pathLst>
              </a:custGeom>
              <a:solidFill>
                <a:srgbClr val="000000"/>
              </a:solidFill>
              <a:ln w="9525" cap="flat">
                <a:noFill/>
                <a:prstDash val="solid"/>
                <a:miter/>
              </a:ln>
            </p:spPr>
            <p:txBody>
              <a:bodyPr rtlCol="0" anchor="ctr"/>
              <a:lstStyle/>
              <a:p>
                <a:endParaRPr lang="en-IN"/>
              </a:p>
            </p:txBody>
          </p:sp>
          <p:sp>
            <p:nvSpPr>
              <p:cNvPr id="79" name="Freeform: Shape 78">
                <a:extLst>
                  <a:ext uri="{FF2B5EF4-FFF2-40B4-BE49-F238E27FC236}">
                    <a16:creationId xmlns:a16="http://schemas.microsoft.com/office/drawing/2014/main" id="{EB82C013-A77C-44AD-A75D-BBC0C90219CE}"/>
                  </a:ext>
                </a:extLst>
              </p:cNvPr>
              <p:cNvSpPr/>
              <p:nvPr/>
            </p:nvSpPr>
            <p:spPr>
              <a:xfrm>
                <a:off x="-744887" y="3057175"/>
                <a:ext cx="1647825" cy="514350"/>
              </a:xfrm>
              <a:custGeom>
                <a:avLst/>
                <a:gdLst>
                  <a:gd name="connsiteX0" fmla="*/ 1547336 w 1647825"/>
                  <a:gd name="connsiteY0" fmla="*/ 7144 h 514350"/>
                  <a:gd name="connsiteX1" fmla="*/ 1527334 w 1647825"/>
                  <a:gd name="connsiteY1" fmla="*/ 15716 h 514350"/>
                  <a:gd name="connsiteX2" fmla="*/ 1522571 w 1647825"/>
                  <a:gd name="connsiteY2" fmla="*/ 17621 h 514350"/>
                  <a:gd name="connsiteX3" fmla="*/ 1501616 w 1647825"/>
                  <a:gd name="connsiteY3" fmla="*/ 26194 h 514350"/>
                  <a:gd name="connsiteX4" fmla="*/ 1497806 w 1647825"/>
                  <a:gd name="connsiteY4" fmla="*/ 28099 h 514350"/>
                  <a:gd name="connsiteX5" fmla="*/ 1477804 w 1647825"/>
                  <a:gd name="connsiteY5" fmla="*/ 36671 h 514350"/>
                  <a:gd name="connsiteX6" fmla="*/ 1473994 w 1647825"/>
                  <a:gd name="connsiteY6" fmla="*/ 38576 h 514350"/>
                  <a:gd name="connsiteX7" fmla="*/ 1451134 w 1647825"/>
                  <a:gd name="connsiteY7" fmla="*/ 48101 h 514350"/>
                  <a:gd name="connsiteX8" fmla="*/ 1446371 w 1647825"/>
                  <a:gd name="connsiteY8" fmla="*/ 50006 h 514350"/>
                  <a:gd name="connsiteX9" fmla="*/ 1421606 w 1647825"/>
                  <a:gd name="connsiteY9" fmla="*/ 59531 h 514350"/>
                  <a:gd name="connsiteX10" fmla="*/ 1421606 w 1647825"/>
                  <a:gd name="connsiteY10" fmla="*/ 59531 h 514350"/>
                  <a:gd name="connsiteX11" fmla="*/ 1395889 w 1647825"/>
                  <a:gd name="connsiteY11" fmla="*/ 70009 h 514350"/>
                  <a:gd name="connsiteX12" fmla="*/ 1390174 w 1647825"/>
                  <a:gd name="connsiteY12" fmla="*/ 71914 h 514350"/>
                  <a:gd name="connsiteX13" fmla="*/ 1363504 w 1647825"/>
                  <a:gd name="connsiteY13" fmla="*/ 82391 h 514350"/>
                  <a:gd name="connsiteX14" fmla="*/ 1359694 w 1647825"/>
                  <a:gd name="connsiteY14" fmla="*/ 84296 h 514350"/>
                  <a:gd name="connsiteX15" fmla="*/ 1333976 w 1647825"/>
                  <a:gd name="connsiteY15" fmla="*/ 93821 h 514350"/>
                  <a:gd name="connsiteX16" fmla="*/ 1329214 w 1647825"/>
                  <a:gd name="connsiteY16" fmla="*/ 95726 h 514350"/>
                  <a:gd name="connsiteX17" fmla="*/ 1300639 w 1647825"/>
                  <a:gd name="connsiteY17" fmla="*/ 106204 h 514350"/>
                  <a:gd name="connsiteX18" fmla="*/ 1294924 w 1647825"/>
                  <a:gd name="connsiteY18" fmla="*/ 108109 h 514350"/>
                  <a:gd name="connsiteX19" fmla="*/ 1265396 w 1647825"/>
                  <a:gd name="connsiteY19" fmla="*/ 118586 h 514350"/>
                  <a:gd name="connsiteX20" fmla="*/ 1264444 w 1647825"/>
                  <a:gd name="connsiteY20" fmla="*/ 118586 h 514350"/>
                  <a:gd name="connsiteX21" fmla="*/ 1233011 w 1647825"/>
                  <a:gd name="connsiteY21" fmla="*/ 129064 h 514350"/>
                  <a:gd name="connsiteX22" fmla="*/ 1226344 w 1647825"/>
                  <a:gd name="connsiteY22" fmla="*/ 130969 h 514350"/>
                  <a:gd name="connsiteX23" fmla="*/ 1194911 w 1647825"/>
                  <a:gd name="connsiteY23" fmla="*/ 141446 h 514350"/>
                  <a:gd name="connsiteX24" fmla="*/ 1190149 w 1647825"/>
                  <a:gd name="connsiteY24" fmla="*/ 142399 h 514350"/>
                  <a:gd name="connsiteX25" fmla="*/ 1160621 w 1647825"/>
                  <a:gd name="connsiteY25" fmla="*/ 151924 h 514350"/>
                  <a:gd name="connsiteX26" fmla="*/ 1154906 w 1647825"/>
                  <a:gd name="connsiteY26" fmla="*/ 153829 h 514350"/>
                  <a:gd name="connsiteX27" fmla="*/ 1121569 w 1647825"/>
                  <a:gd name="connsiteY27" fmla="*/ 164306 h 514350"/>
                  <a:gd name="connsiteX28" fmla="*/ 1114901 w 1647825"/>
                  <a:gd name="connsiteY28" fmla="*/ 166211 h 514350"/>
                  <a:gd name="connsiteX29" fmla="*/ 1081564 w 1647825"/>
                  <a:gd name="connsiteY29" fmla="*/ 176689 h 514350"/>
                  <a:gd name="connsiteX30" fmla="*/ 1079659 w 1647825"/>
                  <a:gd name="connsiteY30" fmla="*/ 177641 h 514350"/>
                  <a:gd name="connsiteX31" fmla="*/ 1044416 w 1647825"/>
                  <a:gd name="connsiteY31" fmla="*/ 188119 h 514350"/>
                  <a:gd name="connsiteX32" fmla="*/ 1036796 w 1647825"/>
                  <a:gd name="connsiteY32" fmla="*/ 190024 h 514350"/>
                  <a:gd name="connsiteX33" fmla="*/ 1001554 w 1647825"/>
                  <a:gd name="connsiteY33" fmla="*/ 199549 h 514350"/>
                  <a:gd name="connsiteX34" fmla="*/ 996791 w 1647825"/>
                  <a:gd name="connsiteY34" fmla="*/ 200501 h 514350"/>
                  <a:gd name="connsiteX35" fmla="*/ 963454 w 1647825"/>
                  <a:gd name="connsiteY35" fmla="*/ 209074 h 514350"/>
                  <a:gd name="connsiteX36" fmla="*/ 956786 w 1647825"/>
                  <a:gd name="connsiteY36" fmla="*/ 210979 h 514350"/>
                  <a:gd name="connsiteX37" fmla="*/ 920591 w 1647825"/>
                  <a:gd name="connsiteY37" fmla="*/ 220504 h 514350"/>
                  <a:gd name="connsiteX38" fmla="*/ 912971 w 1647825"/>
                  <a:gd name="connsiteY38" fmla="*/ 222409 h 514350"/>
                  <a:gd name="connsiteX39" fmla="*/ 877729 w 1647825"/>
                  <a:gd name="connsiteY39" fmla="*/ 230981 h 514350"/>
                  <a:gd name="connsiteX40" fmla="*/ 874871 w 1647825"/>
                  <a:gd name="connsiteY40" fmla="*/ 231934 h 514350"/>
                  <a:gd name="connsiteX41" fmla="*/ 837724 w 1647825"/>
                  <a:gd name="connsiteY41" fmla="*/ 240506 h 514350"/>
                  <a:gd name="connsiteX42" fmla="*/ 829151 w 1647825"/>
                  <a:gd name="connsiteY42" fmla="*/ 242411 h 514350"/>
                  <a:gd name="connsiteX43" fmla="*/ 791051 w 1647825"/>
                  <a:gd name="connsiteY43" fmla="*/ 250031 h 514350"/>
                  <a:gd name="connsiteX44" fmla="*/ 786289 w 1647825"/>
                  <a:gd name="connsiteY44" fmla="*/ 250984 h 514350"/>
                  <a:gd name="connsiteX45" fmla="*/ 751046 w 1647825"/>
                  <a:gd name="connsiteY45" fmla="*/ 257651 h 514350"/>
                  <a:gd name="connsiteX46" fmla="*/ 743426 w 1647825"/>
                  <a:gd name="connsiteY46" fmla="*/ 258604 h 514350"/>
                  <a:gd name="connsiteX47" fmla="*/ 705326 w 1647825"/>
                  <a:gd name="connsiteY47" fmla="*/ 265271 h 514350"/>
                  <a:gd name="connsiteX48" fmla="*/ 697706 w 1647825"/>
                  <a:gd name="connsiteY48" fmla="*/ 266224 h 514350"/>
                  <a:gd name="connsiteX49" fmla="*/ 661511 w 1647825"/>
                  <a:gd name="connsiteY49" fmla="*/ 271939 h 514350"/>
                  <a:gd name="connsiteX50" fmla="*/ 657701 w 1647825"/>
                  <a:gd name="connsiteY50" fmla="*/ 272891 h 514350"/>
                  <a:gd name="connsiteX51" fmla="*/ 618649 w 1647825"/>
                  <a:gd name="connsiteY51" fmla="*/ 278606 h 514350"/>
                  <a:gd name="connsiteX52" fmla="*/ 610076 w 1647825"/>
                  <a:gd name="connsiteY52" fmla="*/ 279559 h 514350"/>
                  <a:gd name="connsiteX53" fmla="*/ 571024 w 1647825"/>
                  <a:gd name="connsiteY53" fmla="*/ 284321 h 514350"/>
                  <a:gd name="connsiteX54" fmla="*/ 567214 w 1647825"/>
                  <a:gd name="connsiteY54" fmla="*/ 284321 h 514350"/>
                  <a:gd name="connsiteX55" fmla="*/ 531019 w 1647825"/>
                  <a:gd name="connsiteY55" fmla="*/ 288131 h 514350"/>
                  <a:gd name="connsiteX56" fmla="*/ 523399 w 1647825"/>
                  <a:gd name="connsiteY56" fmla="*/ 289084 h 514350"/>
                  <a:gd name="connsiteX57" fmla="*/ 485299 w 1647825"/>
                  <a:gd name="connsiteY57" fmla="*/ 291941 h 514350"/>
                  <a:gd name="connsiteX58" fmla="*/ 477679 w 1647825"/>
                  <a:gd name="connsiteY58" fmla="*/ 292894 h 514350"/>
                  <a:gd name="connsiteX59" fmla="*/ 441484 w 1647825"/>
                  <a:gd name="connsiteY59" fmla="*/ 294799 h 514350"/>
                  <a:gd name="connsiteX60" fmla="*/ 436721 w 1647825"/>
                  <a:gd name="connsiteY60" fmla="*/ 294799 h 514350"/>
                  <a:gd name="connsiteX61" fmla="*/ 398621 w 1647825"/>
                  <a:gd name="connsiteY61" fmla="*/ 296704 h 514350"/>
                  <a:gd name="connsiteX62" fmla="*/ 390049 w 1647825"/>
                  <a:gd name="connsiteY62" fmla="*/ 296704 h 514350"/>
                  <a:gd name="connsiteX63" fmla="*/ 350996 w 1647825"/>
                  <a:gd name="connsiteY63" fmla="*/ 297656 h 514350"/>
                  <a:gd name="connsiteX64" fmla="*/ 350044 w 1647825"/>
                  <a:gd name="connsiteY64" fmla="*/ 297656 h 514350"/>
                  <a:gd name="connsiteX65" fmla="*/ 347186 w 1647825"/>
                  <a:gd name="connsiteY65" fmla="*/ 297656 h 514350"/>
                  <a:gd name="connsiteX66" fmla="*/ 310039 w 1647825"/>
                  <a:gd name="connsiteY66" fmla="*/ 296704 h 514350"/>
                  <a:gd name="connsiteX67" fmla="*/ 302419 w 1647825"/>
                  <a:gd name="connsiteY67" fmla="*/ 296704 h 514350"/>
                  <a:gd name="connsiteX68" fmla="*/ 264319 w 1647825"/>
                  <a:gd name="connsiteY68" fmla="*/ 294799 h 514350"/>
                  <a:gd name="connsiteX69" fmla="*/ 256699 w 1647825"/>
                  <a:gd name="connsiteY69" fmla="*/ 294799 h 514350"/>
                  <a:gd name="connsiteX70" fmla="*/ 220504 w 1647825"/>
                  <a:gd name="connsiteY70" fmla="*/ 291941 h 514350"/>
                  <a:gd name="connsiteX71" fmla="*/ 217646 w 1647825"/>
                  <a:gd name="connsiteY71" fmla="*/ 291941 h 514350"/>
                  <a:gd name="connsiteX72" fmla="*/ 179546 w 1647825"/>
                  <a:gd name="connsiteY72" fmla="*/ 288131 h 514350"/>
                  <a:gd name="connsiteX73" fmla="*/ 170974 w 1647825"/>
                  <a:gd name="connsiteY73" fmla="*/ 287179 h 514350"/>
                  <a:gd name="connsiteX74" fmla="*/ 133826 w 1647825"/>
                  <a:gd name="connsiteY74" fmla="*/ 282416 h 514350"/>
                  <a:gd name="connsiteX75" fmla="*/ 129064 w 1647825"/>
                  <a:gd name="connsiteY75" fmla="*/ 281464 h 514350"/>
                  <a:gd name="connsiteX76" fmla="*/ 94774 w 1647825"/>
                  <a:gd name="connsiteY76" fmla="*/ 275749 h 514350"/>
                  <a:gd name="connsiteX77" fmla="*/ 88106 w 1647825"/>
                  <a:gd name="connsiteY77" fmla="*/ 274796 h 514350"/>
                  <a:gd name="connsiteX78" fmla="*/ 51911 w 1647825"/>
                  <a:gd name="connsiteY78" fmla="*/ 267176 h 514350"/>
                  <a:gd name="connsiteX79" fmla="*/ 44291 w 1647825"/>
                  <a:gd name="connsiteY79" fmla="*/ 265271 h 514350"/>
                  <a:gd name="connsiteX80" fmla="*/ 7144 w 1647825"/>
                  <a:gd name="connsiteY80" fmla="*/ 255746 h 514350"/>
                  <a:gd name="connsiteX81" fmla="*/ 7144 w 1647825"/>
                  <a:gd name="connsiteY81" fmla="*/ 255746 h 514350"/>
                  <a:gd name="connsiteX82" fmla="*/ 40481 w 1647825"/>
                  <a:gd name="connsiteY82" fmla="*/ 310991 h 514350"/>
                  <a:gd name="connsiteX83" fmla="*/ 126206 w 1647825"/>
                  <a:gd name="connsiteY83" fmla="*/ 492919 h 514350"/>
                  <a:gd name="connsiteX84" fmla="*/ 148114 w 1647825"/>
                  <a:gd name="connsiteY84" fmla="*/ 495776 h 514350"/>
                  <a:gd name="connsiteX85" fmla="*/ 155734 w 1647825"/>
                  <a:gd name="connsiteY85" fmla="*/ 496729 h 514350"/>
                  <a:gd name="connsiteX86" fmla="*/ 171926 w 1647825"/>
                  <a:gd name="connsiteY86" fmla="*/ 498634 h 514350"/>
                  <a:gd name="connsiteX87" fmla="*/ 181451 w 1647825"/>
                  <a:gd name="connsiteY87" fmla="*/ 499586 h 514350"/>
                  <a:gd name="connsiteX88" fmla="*/ 197644 w 1647825"/>
                  <a:gd name="connsiteY88" fmla="*/ 501491 h 514350"/>
                  <a:gd name="connsiteX89" fmla="*/ 208121 w 1647825"/>
                  <a:gd name="connsiteY89" fmla="*/ 502444 h 514350"/>
                  <a:gd name="connsiteX90" fmla="*/ 224314 w 1647825"/>
                  <a:gd name="connsiteY90" fmla="*/ 503396 h 514350"/>
                  <a:gd name="connsiteX91" fmla="*/ 236696 w 1647825"/>
                  <a:gd name="connsiteY91" fmla="*/ 504349 h 514350"/>
                  <a:gd name="connsiteX92" fmla="*/ 252889 w 1647825"/>
                  <a:gd name="connsiteY92" fmla="*/ 505301 h 514350"/>
                  <a:gd name="connsiteX93" fmla="*/ 266224 w 1647825"/>
                  <a:gd name="connsiteY93" fmla="*/ 506254 h 514350"/>
                  <a:gd name="connsiteX94" fmla="*/ 282416 w 1647825"/>
                  <a:gd name="connsiteY94" fmla="*/ 507206 h 514350"/>
                  <a:gd name="connsiteX95" fmla="*/ 296704 w 1647825"/>
                  <a:gd name="connsiteY95" fmla="*/ 507206 h 514350"/>
                  <a:gd name="connsiteX96" fmla="*/ 313849 w 1647825"/>
                  <a:gd name="connsiteY96" fmla="*/ 508159 h 514350"/>
                  <a:gd name="connsiteX97" fmla="*/ 329089 w 1647825"/>
                  <a:gd name="connsiteY97" fmla="*/ 508159 h 514350"/>
                  <a:gd name="connsiteX98" fmla="*/ 347186 w 1647825"/>
                  <a:gd name="connsiteY98" fmla="*/ 508159 h 514350"/>
                  <a:gd name="connsiteX99" fmla="*/ 349091 w 1647825"/>
                  <a:gd name="connsiteY99" fmla="*/ 508159 h 514350"/>
                  <a:gd name="connsiteX100" fmla="*/ 377666 w 1647825"/>
                  <a:gd name="connsiteY100" fmla="*/ 508159 h 514350"/>
                  <a:gd name="connsiteX101" fmla="*/ 385286 w 1647825"/>
                  <a:gd name="connsiteY101" fmla="*/ 508159 h 514350"/>
                  <a:gd name="connsiteX102" fmla="*/ 410051 w 1647825"/>
                  <a:gd name="connsiteY102" fmla="*/ 507206 h 514350"/>
                  <a:gd name="connsiteX103" fmla="*/ 420529 w 1647825"/>
                  <a:gd name="connsiteY103" fmla="*/ 507206 h 514350"/>
                  <a:gd name="connsiteX104" fmla="*/ 447199 w 1647825"/>
                  <a:gd name="connsiteY104" fmla="*/ 506254 h 514350"/>
                  <a:gd name="connsiteX105" fmla="*/ 453866 w 1647825"/>
                  <a:gd name="connsiteY105" fmla="*/ 506254 h 514350"/>
                  <a:gd name="connsiteX106" fmla="*/ 489109 w 1647825"/>
                  <a:gd name="connsiteY106" fmla="*/ 504349 h 514350"/>
                  <a:gd name="connsiteX107" fmla="*/ 497681 w 1647825"/>
                  <a:gd name="connsiteY107" fmla="*/ 503396 h 514350"/>
                  <a:gd name="connsiteX108" fmla="*/ 525304 w 1647825"/>
                  <a:gd name="connsiteY108" fmla="*/ 501491 h 514350"/>
                  <a:gd name="connsiteX109" fmla="*/ 536734 w 1647825"/>
                  <a:gd name="connsiteY109" fmla="*/ 500539 h 514350"/>
                  <a:gd name="connsiteX110" fmla="*/ 568166 w 1647825"/>
                  <a:gd name="connsiteY110" fmla="*/ 497681 h 514350"/>
                  <a:gd name="connsiteX111" fmla="*/ 575786 w 1647825"/>
                  <a:gd name="connsiteY111" fmla="*/ 496729 h 514350"/>
                  <a:gd name="connsiteX112" fmla="*/ 614839 w 1647825"/>
                  <a:gd name="connsiteY112" fmla="*/ 491966 h 514350"/>
                  <a:gd name="connsiteX113" fmla="*/ 625316 w 1647825"/>
                  <a:gd name="connsiteY113" fmla="*/ 491014 h 514350"/>
                  <a:gd name="connsiteX114" fmla="*/ 656749 w 1647825"/>
                  <a:gd name="connsiteY114" fmla="*/ 486251 h 514350"/>
                  <a:gd name="connsiteX115" fmla="*/ 669131 w 1647825"/>
                  <a:gd name="connsiteY115" fmla="*/ 484346 h 514350"/>
                  <a:gd name="connsiteX116" fmla="*/ 704374 w 1647825"/>
                  <a:gd name="connsiteY116" fmla="*/ 478631 h 514350"/>
                  <a:gd name="connsiteX117" fmla="*/ 711994 w 1647825"/>
                  <a:gd name="connsiteY117" fmla="*/ 477679 h 514350"/>
                  <a:gd name="connsiteX118" fmla="*/ 755809 w 1647825"/>
                  <a:gd name="connsiteY118" fmla="*/ 470059 h 514350"/>
                  <a:gd name="connsiteX119" fmla="*/ 767239 w 1647825"/>
                  <a:gd name="connsiteY119" fmla="*/ 468154 h 514350"/>
                  <a:gd name="connsiteX120" fmla="*/ 801529 w 1647825"/>
                  <a:gd name="connsiteY120" fmla="*/ 461486 h 514350"/>
                  <a:gd name="connsiteX121" fmla="*/ 815816 w 1647825"/>
                  <a:gd name="connsiteY121" fmla="*/ 458629 h 514350"/>
                  <a:gd name="connsiteX122" fmla="*/ 855821 w 1647825"/>
                  <a:gd name="connsiteY122" fmla="*/ 450056 h 514350"/>
                  <a:gd name="connsiteX123" fmla="*/ 862489 w 1647825"/>
                  <a:gd name="connsiteY123" fmla="*/ 448151 h 514350"/>
                  <a:gd name="connsiteX124" fmla="*/ 910114 w 1647825"/>
                  <a:gd name="connsiteY124" fmla="*/ 436721 h 514350"/>
                  <a:gd name="connsiteX125" fmla="*/ 923449 w 1647825"/>
                  <a:gd name="connsiteY125" fmla="*/ 432911 h 514350"/>
                  <a:gd name="connsiteX126" fmla="*/ 960596 w 1647825"/>
                  <a:gd name="connsiteY126" fmla="*/ 423386 h 514350"/>
                  <a:gd name="connsiteX127" fmla="*/ 975836 w 1647825"/>
                  <a:gd name="connsiteY127" fmla="*/ 419576 h 514350"/>
                  <a:gd name="connsiteX128" fmla="*/ 1021556 w 1647825"/>
                  <a:gd name="connsiteY128" fmla="*/ 407194 h 514350"/>
                  <a:gd name="connsiteX129" fmla="*/ 1027271 w 1647825"/>
                  <a:gd name="connsiteY129" fmla="*/ 405289 h 514350"/>
                  <a:gd name="connsiteX130" fmla="*/ 1079659 w 1647825"/>
                  <a:gd name="connsiteY130" fmla="*/ 390049 h 514350"/>
                  <a:gd name="connsiteX131" fmla="*/ 1094899 w 1647825"/>
                  <a:gd name="connsiteY131" fmla="*/ 385286 h 514350"/>
                  <a:gd name="connsiteX132" fmla="*/ 1134904 w 1647825"/>
                  <a:gd name="connsiteY132" fmla="*/ 372904 h 514350"/>
                  <a:gd name="connsiteX133" fmla="*/ 1151096 w 1647825"/>
                  <a:gd name="connsiteY133" fmla="*/ 367189 h 514350"/>
                  <a:gd name="connsiteX134" fmla="*/ 1201579 w 1647825"/>
                  <a:gd name="connsiteY134" fmla="*/ 350044 h 514350"/>
                  <a:gd name="connsiteX135" fmla="*/ 1206341 w 1647825"/>
                  <a:gd name="connsiteY135" fmla="*/ 348139 h 514350"/>
                  <a:gd name="connsiteX136" fmla="*/ 1262539 w 1647825"/>
                  <a:gd name="connsiteY136" fmla="*/ 328136 h 514350"/>
                  <a:gd name="connsiteX137" fmla="*/ 1278731 w 1647825"/>
                  <a:gd name="connsiteY137" fmla="*/ 322421 h 514350"/>
                  <a:gd name="connsiteX138" fmla="*/ 1322546 w 1647825"/>
                  <a:gd name="connsiteY138" fmla="*/ 306229 h 514350"/>
                  <a:gd name="connsiteX139" fmla="*/ 1340644 w 1647825"/>
                  <a:gd name="connsiteY139" fmla="*/ 299561 h 514350"/>
                  <a:gd name="connsiteX140" fmla="*/ 1397794 w 1647825"/>
                  <a:gd name="connsiteY140" fmla="*/ 277654 h 514350"/>
                  <a:gd name="connsiteX141" fmla="*/ 1400651 w 1647825"/>
                  <a:gd name="connsiteY141" fmla="*/ 276701 h 514350"/>
                  <a:gd name="connsiteX142" fmla="*/ 1461611 w 1647825"/>
                  <a:gd name="connsiteY142" fmla="*/ 251936 h 514350"/>
                  <a:gd name="connsiteX143" fmla="*/ 1479709 w 1647825"/>
                  <a:gd name="connsiteY143" fmla="*/ 244316 h 514350"/>
                  <a:gd name="connsiteX144" fmla="*/ 1526381 w 1647825"/>
                  <a:gd name="connsiteY144" fmla="*/ 224314 h 514350"/>
                  <a:gd name="connsiteX145" fmla="*/ 1545431 w 1647825"/>
                  <a:gd name="connsiteY145" fmla="*/ 216694 h 514350"/>
                  <a:gd name="connsiteX146" fmla="*/ 1609249 w 1647825"/>
                  <a:gd name="connsiteY146" fmla="*/ 188119 h 514350"/>
                  <a:gd name="connsiteX147" fmla="*/ 1645444 w 1647825"/>
                  <a:gd name="connsiteY147" fmla="*/ 85249 h 514350"/>
                  <a:gd name="connsiteX148" fmla="*/ 1641634 w 1647825"/>
                  <a:gd name="connsiteY148" fmla="*/ 85249 h 514350"/>
                  <a:gd name="connsiteX149" fmla="*/ 1623536 w 1647825"/>
                  <a:gd name="connsiteY149" fmla="*/ 83344 h 514350"/>
                  <a:gd name="connsiteX150" fmla="*/ 1547336 w 1647825"/>
                  <a:gd name="connsiteY150" fmla="*/ 7144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647825" h="514350">
                    <a:moveTo>
                      <a:pt x="1547336" y="7144"/>
                    </a:moveTo>
                    <a:cubicBezTo>
                      <a:pt x="1540669" y="10001"/>
                      <a:pt x="1534001" y="12859"/>
                      <a:pt x="1527334" y="15716"/>
                    </a:cubicBezTo>
                    <a:cubicBezTo>
                      <a:pt x="1525429" y="16669"/>
                      <a:pt x="1524476" y="16669"/>
                      <a:pt x="1522571" y="17621"/>
                    </a:cubicBezTo>
                    <a:cubicBezTo>
                      <a:pt x="1515904" y="20479"/>
                      <a:pt x="1509236" y="23336"/>
                      <a:pt x="1501616" y="26194"/>
                    </a:cubicBezTo>
                    <a:cubicBezTo>
                      <a:pt x="1500664" y="27146"/>
                      <a:pt x="1498759" y="27146"/>
                      <a:pt x="1497806" y="28099"/>
                    </a:cubicBezTo>
                    <a:cubicBezTo>
                      <a:pt x="1491139" y="30956"/>
                      <a:pt x="1484471" y="33814"/>
                      <a:pt x="1477804" y="36671"/>
                    </a:cubicBezTo>
                    <a:cubicBezTo>
                      <a:pt x="1476851" y="37624"/>
                      <a:pt x="1474946" y="37624"/>
                      <a:pt x="1473994" y="38576"/>
                    </a:cubicBezTo>
                    <a:cubicBezTo>
                      <a:pt x="1466374" y="41434"/>
                      <a:pt x="1458754" y="45244"/>
                      <a:pt x="1451134" y="48101"/>
                    </a:cubicBezTo>
                    <a:cubicBezTo>
                      <a:pt x="1449229" y="49054"/>
                      <a:pt x="1447324" y="49054"/>
                      <a:pt x="1446371" y="50006"/>
                    </a:cubicBezTo>
                    <a:cubicBezTo>
                      <a:pt x="1437799" y="52864"/>
                      <a:pt x="1430179" y="56674"/>
                      <a:pt x="1421606" y="59531"/>
                    </a:cubicBezTo>
                    <a:cubicBezTo>
                      <a:pt x="1421606" y="59531"/>
                      <a:pt x="1421606" y="59531"/>
                      <a:pt x="1421606" y="59531"/>
                    </a:cubicBezTo>
                    <a:cubicBezTo>
                      <a:pt x="1413034" y="63341"/>
                      <a:pt x="1404461" y="66199"/>
                      <a:pt x="1395889" y="70009"/>
                    </a:cubicBezTo>
                    <a:cubicBezTo>
                      <a:pt x="1393984" y="70961"/>
                      <a:pt x="1392079" y="71914"/>
                      <a:pt x="1390174" y="71914"/>
                    </a:cubicBezTo>
                    <a:cubicBezTo>
                      <a:pt x="1381601" y="75724"/>
                      <a:pt x="1372076" y="78581"/>
                      <a:pt x="1363504" y="82391"/>
                    </a:cubicBezTo>
                    <a:cubicBezTo>
                      <a:pt x="1362551" y="83344"/>
                      <a:pt x="1360646" y="83344"/>
                      <a:pt x="1359694" y="84296"/>
                    </a:cubicBezTo>
                    <a:cubicBezTo>
                      <a:pt x="1351121" y="87154"/>
                      <a:pt x="1342549" y="90964"/>
                      <a:pt x="1333976" y="93821"/>
                    </a:cubicBezTo>
                    <a:cubicBezTo>
                      <a:pt x="1332071" y="94774"/>
                      <a:pt x="1331119" y="94774"/>
                      <a:pt x="1329214" y="95726"/>
                    </a:cubicBezTo>
                    <a:cubicBezTo>
                      <a:pt x="1319689" y="99536"/>
                      <a:pt x="1310164" y="102394"/>
                      <a:pt x="1300639" y="106204"/>
                    </a:cubicBezTo>
                    <a:cubicBezTo>
                      <a:pt x="1298734" y="107156"/>
                      <a:pt x="1296829" y="108109"/>
                      <a:pt x="1294924" y="108109"/>
                    </a:cubicBezTo>
                    <a:cubicBezTo>
                      <a:pt x="1285399" y="111919"/>
                      <a:pt x="1274921" y="114776"/>
                      <a:pt x="1265396" y="118586"/>
                    </a:cubicBezTo>
                    <a:cubicBezTo>
                      <a:pt x="1265396" y="118586"/>
                      <a:pt x="1264444" y="118586"/>
                      <a:pt x="1264444" y="118586"/>
                    </a:cubicBezTo>
                    <a:cubicBezTo>
                      <a:pt x="1253966" y="122396"/>
                      <a:pt x="1243489" y="126206"/>
                      <a:pt x="1233011" y="129064"/>
                    </a:cubicBezTo>
                    <a:cubicBezTo>
                      <a:pt x="1231106" y="130016"/>
                      <a:pt x="1228249" y="130969"/>
                      <a:pt x="1226344" y="130969"/>
                    </a:cubicBezTo>
                    <a:cubicBezTo>
                      <a:pt x="1215866" y="134779"/>
                      <a:pt x="1205389" y="138589"/>
                      <a:pt x="1194911" y="141446"/>
                    </a:cubicBezTo>
                    <a:cubicBezTo>
                      <a:pt x="1193959" y="141446"/>
                      <a:pt x="1192054" y="142399"/>
                      <a:pt x="1190149" y="142399"/>
                    </a:cubicBezTo>
                    <a:cubicBezTo>
                      <a:pt x="1180624" y="145256"/>
                      <a:pt x="1170146" y="149066"/>
                      <a:pt x="1160621" y="151924"/>
                    </a:cubicBezTo>
                    <a:cubicBezTo>
                      <a:pt x="1158716" y="152876"/>
                      <a:pt x="1156811" y="152876"/>
                      <a:pt x="1154906" y="153829"/>
                    </a:cubicBezTo>
                    <a:cubicBezTo>
                      <a:pt x="1144429" y="157639"/>
                      <a:pt x="1132999" y="160496"/>
                      <a:pt x="1121569" y="164306"/>
                    </a:cubicBezTo>
                    <a:cubicBezTo>
                      <a:pt x="1119664" y="165259"/>
                      <a:pt x="1116806" y="165259"/>
                      <a:pt x="1114901" y="166211"/>
                    </a:cubicBezTo>
                    <a:cubicBezTo>
                      <a:pt x="1104424" y="170021"/>
                      <a:pt x="1092994" y="172879"/>
                      <a:pt x="1081564" y="176689"/>
                    </a:cubicBezTo>
                    <a:cubicBezTo>
                      <a:pt x="1080611" y="176689"/>
                      <a:pt x="1080611" y="176689"/>
                      <a:pt x="1079659" y="177641"/>
                    </a:cubicBezTo>
                    <a:cubicBezTo>
                      <a:pt x="1068229" y="181451"/>
                      <a:pt x="1056799" y="184309"/>
                      <a:pt x="1044416" y="188119"/>
                    </a:cubicBezTo>
                    <a:cubicBezTo>
                      <a:pt x="1041559" y="189071"/>
                      <a:pt x="1039654" y="190024"/>
                      <a:pt x="1036796" y="190024"/>
                    </a:cubicBezTo>
                    <a:cubicBezTo>
                      <a:pt x="1025366" y="193834"/>
                      <a:pt x="1012984" y="196691"/>
                      <a:pt x="1001554" y="199549"/>
                    </a:cubicBezTo>
                    <a:cubicBezTo>
                      <a:pt x="999649" y="199549"/>
                      <a:pt x="998696" y="200501"/>
                      <a:pt x="996791" y="200501"/>
                    </a:cubicBezTo>
                    <a:cubicBezTo>
                      <a:pt x="985361" y="203359"/>
                      <a:pt x="974884" y="206216"/>
                      <a:pt x="963454" y="209074"/>
                    </a:cubicBezTo>
                    <a:cubicBezTo>
                      <a:pt x="961549" y="210026"/>
                      <a:pt x="958691" y="210026"/>
                      <a:pt x="956786" y="210979"/>
                    </a:cubicBezTo>
                    <a:cubicBezTo>
                      <a:pt x="944404" y="213836"/>
                      <a:pt x="932974" y="216694"/>
                      <a:pt x="920591" y="220504"/>
                    </a:cubicBezTo>
                    <a:cubicBezTo>
                      <a:pt x="917734" y="221456"/>
                      <a:pt x="915829" y="221456"/>
                      <a:pt x="912971" y="222409"/>
                    </a:cubicBezTo>
                    <a:cubicBezTo>
                      <a:pt x="901541" y="225266"/>
                      <a:pt x="889159" y="228124"/>
                      <a:pt x="877729" y="230981"/>
                    </a:cubicBezTo>
                    <a:cubicBezTo>
                      <a:pt x="876776" y="230981"/>
                      <a:pt x="875824" y="231934"/>
                      <a:pt x="874871" y="231934"/>
                    </a:cubicBezTo>
                    <a:cubicBezTo>
                      <a:pt x="862489" y="234791"/>
                      <a:pt x="850106" y="237649"/>
                      <a:pt x="837724" y="240506"/>
                    </a:cubicBezTo>
                    <a:cubicBezTo>
                      <a:pt x="834866" y="241459"/>
                      <a:pt x="832009" y="241459"/>
                      <a:pt x="829151" y="242411"/>
                    </a:cubicBezTo>
                    <a:cubicBezTo>
                      <a:pt x="816769" y="245269"/>
                      <a:pt x="804386" y="248126"/>
                      <a:pt x="791051" y="250031"/>
                    </a:cubicBezTo>
                    <a:cubicBezTo>
                      <a:pt x="789146" y="250031"/>
                      <a:pt x="788194" y="250984"/>
                      <a:pt x="786289" y="250984"/>
                    </a:cubicBezTo>
                    <a:cubicBezTo>
                      <a:pt x="774859" y="252889"/>
                      <a:pt x="762476" y="255746"/>
                      <a:pt x="751046" y="257651"/>
                    </a:cubicBezTo>
                    <a:cubicBezTo>
                      <a:pt x="748189" y="257651"/>
                      <a:pt x="746284" y="258604"/>
                      <a:pt x="743426" y="258604"/>
                    </a:cubicBezTo>
                    <a:cubicBezTo>
                      <a:pt x="731044" y="260509"/>
                      <a:pt x="718661" y="263366"/>
                      <a:pt x="705326" y="265271"/>
                    </a:cubicBezTo>
                    <a:cubicBezTo>
                      <a:pt x="702469" y="265271"/>
                      <a:pt x="700564" y="266224"/>
                      <a:pt x="697706" y="266224"/>
                    </a:cubicBezTo>
                    <a:cubicBezTo>
                      <a:pt x="685324" y="268129"/>
                      <a:pt x="673894" y="270034"/>
                      <a:pt x="661511" y="271939"/>
                    </a:cubicBezTo>
                    <a:cubicBezTo>
                      <a:pt x="660559" y="271939"/>
                      <a:pt x="658654" y="271939"/>
                      <a:pt x="657701" y="272891"/>
                    </a:cubicBezTo>
                    <a:cubicBezTo>
                      <a:pt x="645319" y="274796"/>
                      <a:pt x="631984" y="276701"/>
                      <a:pt x="618649" y="278606"/>
                    </a:cubicBezTo>
                    <a:cubicBezTo>
                      <a:pt x="615791" y="278606"/>
                      <a:pt x="612934" y="279559"/>
                      <a:pt x="610076" y="279559"/>
                    </a:cubicBezTo>
                    <a:cubicBezTo>
                      <a:pt x="596741" y="281464"/>
                      <a:pt x="584359" y="282416"/>
                      <a:pt x="571024" y="284321"/>
                    </a:cubicBezTo>
                    <a:cubicBezTo>
                      <a:pt x="570071" y="284321"/>
                      <a:pt x="568166" y="284321"/>
                      <a:pt x="567214" y="284321"/>
                    </a:cubicBezTo>
                    <a:cubicBezTo>
                      <a:pt x="554831" y="285274"/>
                      <a:pt x="543401" y="287179"/>
                      <a:pt x="531019" y="288131"/>
                    </a:cubicBezTo>
                    <a:cubicBezTo>
                      <a:pt x="528161" y="288131"/>
                      <a:pt x="526256" y="289084"/>
                      <a:pt x="523399" y="289084"/>
                    </a:cubicBezTo>
                    <a:cubicBezTo>
                      <a:pt x="511016" y="290036"/>
                      <a:pt x="497681" y="290989"/>
                      <a:pt x="485299" y="291941"/>
                    </a:cubicBezTo>
                    <a:cubicBezTo>
                      <a:pt x="482441" y="291941"/>
                      <a:pt x="480536" y="291941"/>
                      <a:pt x="477679" y="292894"/>
                    </a:cubicBezTo>
                    <a:cubicBezTo>
                      <a:pt x="465296" y="293846"/>
                      <a:pt x="453866" y="294799"/>
                      <a:pt x="441484" y="294799"/>
                    </a:cubicBezTo>
                    <a:cubicBezTo>
                      <a:pt x="439579" y="294799"/>
                      <a:pt x="438626" y="294799"/>
                      <a:pt x="436721" y="294799"/>
                    </a:cubicBezTo>
                    <a:cubicBezTo>
                      <a:pt x="423386" y="295751"/>
                      <a:pt x="411004" y="295751"/>
                      <a:pt x="398621" y="296704"/>
                    </a:cubicBezTo>
                    <a:cubicBezTo>
                      <a:pt x="395764" y="296704"/>
                      <a:pt x="392906" y="296704"/>
                      <a:pt x="390049" y="296704"/>
                    </a:cubicBezTo>
                    <a:cubicBezTo>
                      <a:pt x="376714" y="296704"/>
                      <a:pt x="364331" y="297656"/>
                      <a:pt x="350996" y="297656"/>
                    </a:cubicBezTo>
                    <a:cubicBezTo>
                      <a:pt x="350996" y="297656"/>
                      <a:pt x="350044" y="297656"/>
                      <a:pt x="350044" y="297656"/>
                    </a:cubicBezTo>
                    <a:cubicBezTo>
                      <a:pt x="349091" y="297656"/>
                      <a:pt x="348139" y="297656"/>
                      <a:pt x="347186" y="297656"/>
                    </a:cubicBezTo>
                    <a:cubicBezTo>
                      <a:pt x="334804" y="297656"/>
                      <a:pt x="322421" y="297656"/>
                      <a:pt x="310039" y="296704"/>
                    </a:cubicBezTo>
                    <a:cubicBezTo>
                      <a:pt x="307181" y="296704"/>
                      <a:pt x="305276" y="296704"/>
                      <a:pt x="302419" y="296704"/>
                    </a:cubicBezTo>
                    <a:cubicBezTo>
                      <a:pt x="290036" y="296704"/>
                      <a:pt x="276701" y="295751"/>
                      <a:pt x="264319" y="294799"/>
                    </a:cubicBezTo>
                    <a:cubicBezTo>
                      <a:pt x="261461" y="294799"/>
                      <a:pt x="259556" y="294799"/>
                      <a:pt x="256699" y="294799"/>
                    </a:cubicBezTo>
                    <a:cubicBezTo>
                      <a:pt x="244316" y="293846"/>
                      <a:pt x="231934" y="292894"/>
                      <a:pt x="220504" y="291941"/>
                    </a:cubicBezTo>
                    <a:cubicBezTo>
                      <a:pt x="219551" y="291941"/>
                      <a:pt x="218599" y="291941"/>
                      <a:pt x="217646" y="291941"/>
                    </a:cubicBezTo>
                    <a:cubicBezTo>
                      <a:pt x="205264" y="290989"/>
                      <a:pt x="191929" y="289084"/>
                      <a:pt x="179546" y="288131"/>
                    </a:cubicBezTo>
                    <a:cubicBezTo>
                      <a:pt x="176689" y="288131"/>
                      <a:pt x="173831" y="287179"/>
                      <a:pt x="170974" y="287179"/>
                    </a:cubicBezTo>
                    <a:cubicBezTo>
                      <a:pt x="158591" y="285274"/>
                      <a:pt x="146209" y="284321"/>
                      <a:pt x="133826" y="282416"/>
                    </a:cubicBezTo>
                    <a:cubicBezTo>
                      <a:pt x="131921" y="282416"/>
                      <a:pt x="130016" y="281464"/>
                      <a:pt x="129064" y="281464"/>
                    </a:cubicBezTo>
                    <a:cubicBezTo>
                      <a:pt x="117634" y="279559"/>
                      <a:pt x="106204" y="277654"/>
                      <a:pt x="94774" y="275749"/>
                    </a:cubicBezTo>
                    <a:cubicBezTo>
                      <a:pt x="92869" y="275749"/>
                      <a:pt x="90011" y="274796"/>
                      <a:pt x="88106" y="274796"/>
                    </a:cubicBezTo>
                    <a:cubicBezTo>
                      <a:pt x="75724" y="272891"/>
                      <a:pt x="64294" y="270034"/>
                      <a:pt x="51911" y="267176"/>
                    </a:cubicBezTo>
                    <a:cubicBezTo>
                      <a:pt x="49054" y="266224"/>
                      <a:pt x="47149" y="266224"/>
                      <a:pt x="44291" y="265271"/>
                    </a:cubicBezTo>
                    <a:cubicBezTo>
                      <a:pt x="31909" y="262414"/>
                      <a:pt x="19526" y="259556"/>
                      <a:pt x="7144" y="255746"/>
                    </a:cubicBezTo>
                    <a:lnTo>
                      <a:pt x="7144" y="255746"/>
                    </a:lnTo>
                    <a:cubicBezTo>
                      <a:pt x="18574" y="272891"/>
                      <a:pt x="30004" y="290989"/>
                      <a:pt x="40481" y="310991"/>
                    </a:cubicBezTo>
                    <a:cubicBezTo>
                      <a:pt x="80486" y="381476"/>
                      <a:pt x="110014" y="451961"/>
                      <a:pt x="126206" y="492919"/>
                    </a:cubicBezTo>
                    <a:cubicBezTo>
                      <a:pt x="132874" y="493871"/>
                      <a:pt x="140494" y="494824"/>
                      <a:pt x="148114" y="495776"/>
                    </a:cubicBezTo>
                    <a:cubicBezTo>
                      <a:pt x="150971" y="495776"/>
                      <a:pt x="152876" y="496729"/>
                      <a:pt x="155734" y="496729"/>
                    </a:cubicBezTo>
                    <a:cubicBezTo>
                      <a:pt x="160496" y="497681"/>
                      <a:pt x="166211" y="497681"/>
                      <a:pt x="171926" y="498634"/>
                    </a:cubicBezTo>
                    <a:cubicBezTo>
                      <a:pt x="174784" y="498634"/>
                      <a:pt x="177641" y="499586"/>
                      <a:pt x="181451" y="499586"/>
                    </a:cubicBezTo>
                    <a:cubicBezTo>
                      <a:pt x="186214" y="500539"/>
                      <a:pt x="191929" y="500539"/>
                      <a:pt x="197644" y="501491"/>
                    </a:cubicBezTo>
                    <a:cubicBezTo>
                      <a:pt x="201454" y="501491"/>
                      <a:pt x="204311" y="502444"/>
                      <a:pt x="208121" y="502444"/>
                    </a:cubicBezTo>
                    <a:cubicBezTo>
                      <a:pt x="213836" y="502444"/>
                      <a:pt x="218599" y="503396"/>
                      <a:pt x="224314" y="503396"/>
                    </a:cubicBezTo>
                    <a:cubicBezTo>
                      <a:pt x="228124" y="503396"/>
                      <a:pt x="231934" y="504349"/>
                      <a:pt x="236696" y="504349"/>
                    </a:cubicBezTo>
                    <a:cubicBezTo>
                      <a:pt x="242411" y="504349"/>
                      <a:pt x="247174" y="505301"/>
                      <a:pt x="252889" y="505301"/>
                    </a:cubicBezTo>
                    <a:cubicBezTo>
                      <a:pt x="256699" y="505301"/>
                      <a:pt x="261461" y="505301"/>
                      <a:pt x="266224" y="506254"/>
                    </a:cubicBezTo>
                    <a:cubicBezTo>
                      <a:pt x="271939" y="506254"/>
                      <a:pt x="276701" y="507206"/>
                      <a:pt x="282416" y="507206"/>
                    </a:cubicBezTo>
                    <a:cubicBezTo>
                      <a:pt x="287179" y="507206"/>
                      <a:pt x="291941" y="507206"/>
                      <a:pt x="296704" y="507206"/>
                    </a:cubicBezTo>
                    <a:cubicBezTo>
                      <a:pt x="302419" y="507206"/>
                      <a:pt x="308134" y="507206"/>
                      <a:pt x="313849" y="508159"/>
                    </a:cubicBezTo>
                    <a:cubicBezTo>
                      <a:pt x="318611" y="508159"/>
                      <a:pt x="324326" y="508159"/>
                      <a:pt x="329089" y="508159"/>
                    </a:cubicBezTo>
                    <a:cubicBezTo>
                      <a:pt x="334804" y="508159"/>
                      <a:pt x="340519" y="508159"/>
                      <a:pt x="347186" y="508159"/>
                    </a:cubicBezTo>
                    <a:cubicBezTo>
                      <a:pt x="348139" y="508159"/>
                      <a:pt x="348139" y="508159"/>
                      <a:pt x="349091" y="508159"/>
                    </a:cubicBezTo>
                    <a:cubicBezTo>
                      <a:pt x="358616" y="508159"/>
                      <a:pt x="368141" y="508159"/>
                      <a:pt x="377666" y="508159"/>
                    </a:cubicBezTo>
                    <a:cubicBezTo>
                      <a:pt x="380524" y="508159"/>
                      <a:pt x="382429" y="508159"/>
                      <a:pt x="385286" y="508159"/>
                    </a:cubicBezTo>
                    <a:cubicBezTo>
                      <a:pt x="393859" y="508159"/>
                      <a:pt x="401479" y="508159"/>
                      <a:pt x="410051" y="507206"/>
                    </a:cubicBezTo>
                    <a:cubicBezTo>
                      <a:pt x="413861" y="507206"/>
                      <a:pt x="416719" y="507206"/>
                      <a:pt x="420529" y="507206"/>
                    </a:cubicBezTo>
                    <a:cubicBezTo>
                      <a:pt x="429101" y="507206"/>
                      <a:pt x="438626" y="506254"/>
                      <a:pt x="447199" y="506254"/>
                    </a:cubicBezTo>
                    <a:cubicBezTo>
                      <a:pt x="449104" y="506254"/>
                      <a:pt x="451961" y="506254"/>
                      <a:pt x="453866" y="506254"/>
                    </a:cubicBezTo>
                    <a:cubicBezTo>
                      <a:pt x="465296" y="505301"/>
                      <a:pt x="476726" y="505301"/>
                      <a:pt x="489109" y="504349"/>
                    </a:cubicBezTo>
                    <a:cubicBezTo>
                      <a:pt x="491966" y="504349"/>
                      <a:pt x="494824" y="504349"/>
                      <a:pt x="497681" y="503396"/>
                    </a:cubicBezTo>
                    <a:cubicBezTo>
                      <a:pt x="507206" y="502444"/>
                      <a:pt x="516731" y="501491"/>
                      <a:pt x="525304" y="501491"/>
                    </a:cubicBezTo>
                    <a:cubicBezTo>
                      <a:pt x="529114" y="501491"/>
                      <a:pt x="532924" y="500539"/>
                      <a:pt x="536734" y="500539"/>
                    </a:cubicBezTo>
                    <a:cubicBezTo>
                      <a:pt x="547211" y="499586"/>
                      <a:pt x="557689" y="498634"/>
                      <a:pt x="568166" y="497681"/>
                    </a:cubicBezTo>
                    <a:cubicBezTo>
                      <a:pt x="571024" y="497681"/>
                      <a:pt x="572929" y="496729"/>
                      <a:pt x="575786" y="496729"/>
                    </a:cubicBezTo>
                    <a:cubicBezTo>
                      <a:pt x="588169" y="494824"/>
                      <a:pt x="601504" y="493871"/>
                      <a:pt x="614839" y="491966"/>
                    </a:cubicBezTo>
                    <a:cubicBezTo>
                      <a:pt x="618649" y="491966"/>
                      <a:pt x="621506" y="491014"/>
                      <a:pt x="625316" y="491014"/>
                    </a:cubicBezTo>
                    <a:cubicBezTo>
                      <a:pt x="635794" y="490061"/>
                      <a:pt x="646271" y="488156"/>
                      <a:pt x="656749" y="486251"/>
                    </a:cubicBezTo>
                    <a:cubicBezTo>
                      <a:pt x="660559" y="485299"/>
                      <a:pt x="665321" y="485299"/>
                      <a:pt x="669131" y="484346"/>
                    </a:cubicBezTo>
                    <a:cubicBezTo>
                      <a:pt x="680561" y="482441"/>
                      <a:pt x="692944" y="480536"/>
                      <a:pt x="704374" y="478631"/>
                    </a:cubicBezTo>
                    <a:cubicBezTo>
                      <a:pt x="707231" y="478631"/>
                      <a:pt x="709136" y="477679"/>
                      <a:pt x="711994" y="477679"/>
                    </a:cubicBezTo>
                    <a:cubicBezTo>
                      <a:pt x="726281" y="474821"/>
                      <a:pt x="740569" y="472916"/>
                      <a:pt x="755809" y="470059"/>
                    </a:cubicBezTo>
                    <a:cubicBezTo>
                      <a:pt x="759619" y="469106"/>
                      <a:pt x="763429" y="468154"/>
                      <a:pt x="767239" y="468154"/>
                    </a:cubicBezTo>
                    <a:cubicBezTo>
                      <a:pt x="778669" y="466249"/>
                      <a:pt x="790099" y="463391"/>
                      <a:pt x="801529" y="461486"/>
                    </a:cubicBezTo>
                    <a:cubicBezTo>
                      <a:pt x="806291" y="460534"/>
                      <a:pt x="811054" y="459581"/>
                      <a:pt x="815816" y="458629"/>
                    </a:cubicBezTo>
                    <a:cubicBezTo>
                      <a:pt x="829151" y="455771"/>
                      <a:pt x="842486" y="452914"/>
                      <a:pt x="855821" y="450056"/>
                    </a:cubicBezTo>
                    <a:cubicBezTo>
                      <a:pt x="857726" y="449104"/>
                      <a:pt x="860584" y="449104"/>
                      <a:pt x="862489" y="448151"/>
                    </a:cubicBezTo>
                    <a:cubicBezTo>
                      <a:pt x="877729" y="444341"/>
                      <a:pt x="893921" y="440531"/>
                      <a:pt x="910114" y="436721"/>
                    </a:cubicBezTo>
                    <a:cubicBezTo>
                      <a:pt x="914876" y="435769"/>
                      <a:pt x="918686" y="434816"/>
                      <a:pt x="923449" y="432911"/>
                    </a:cubicBezTo>
                    <a:cubicBezTo>
                      <a:pt x="935831" y="430054"/>
                      <a:pt x="948214" y="427196"/>
                      <a:pt x="960596" y="423386"/>
                    </a:cubicBezTo>
                    <a:cubicBezTo>
                      <a:pt x="965359" y="422434"/>
                      <a:pt x="971074" y="420529"/>
                      <a:pt x="975836" y="419576"/>
                    </a:cubicBezTo>
                    <a:cubicBezTo>
                      <a:pt x="991076" y="415766"/>
                      <a:pt x="1005364" y="411956"/>
                      <a:pt x="1021556" y="407194"/>
                    </a:cubicBezTo>
                    <a:cubicBezTo>
                      <a:pt x="1023461" y="406241"/>
                      <a:pt x="1025366" y="406241"/>
                      <a:pt x="1027271" y="405289"/>
                    </a:cubicBezTo>
                    <a:cubicBezTo>
                      <a:pt x="1044416" y="400526"/>
                      <a:pt x="1061561" y="395764"/>
                      <a:pt x="1079659" y="390049"/>
                    </a:cubicBezTo>
                    <a:cubicBezTo>
                      <a:pt x="1084421" y="388144"/>
                      <a:pt x="1089184" y="387191"/>
                      <a:pt x="1094899" y="385286"/>
                    </a:cubicBezTo>
                    <a:cubicBezTo>
                      <a:pt x="1108234" y="381476"/>
                      <a:pt x="1121569" y="376714"/>
                      <a:pt x="1134904" y="372904"/>
                    </a:cubicBezTo>
                    <a:cubicBezTo>
                      <a:pt x="1140619" y="370999"/>
                      <a:pt x="1146334" y="369094"/>
                      <a:pt x="1151096" y="367189"/>
                    </a:cubicBezTo>
                    <a:cubicBezTo>
                      <a:pt x="1168241" y="361474"/>
                      <a:pt x="1184434" y="355759"/>
                      <a:pt x="1201579" y="350044"/>
                    </a:cubicBezTo>
                    <a:cubicBezTo>
                      <a:pt x="1203484" y="349091"/>
                      <a:pt x="1204436" y="349091"/>
                      <a:pt x="1206341" y="348139"/>
                    </a:cubicBezTo>
                    <a:cubicBezTo>
                      <a:pt x="1225391" y="341471"/>
                      <a:pt x="1243489" y="334804"/>
                      <a:pt x="1262539" y="328136"/>
                    </a:cubicBezTo>
                    <a:cubicBezTo>
                      <a:pt x="1268254" y="326231"/>
                      <a:pt x="1273969" y="324326"/>
                      <a:pt x="1278731" y="322421"/>
                    </a:cubicBezTo>
                    <a:cubicBezTo>
                      <a:pt x="1293019" y="317659"/>
                      <a:pt x="1307306" y="311944"/>
                      <a:pt x="1322546" y="306229"/>
                    </a:cubicBezTo>
                    <a:cubicBezTo>
                      <a:pt x="1328261" y="304324"/>
                      <a:pt x="1333976" y="301466"/>
                      <a:pt x="1340644" y="299561"/>
                    </a:cubicBezTo>
                    <a:cubicBezTo>
                      <a:pt x="1359694" y="292894"/>
                      <a:pt x="1378744" y="285274"/>
                      <a:pt x="1397794" y="277654"/>
                    </a:cubicBezTo>
                    <a:cubicBezTo>
                      <a:pt x="1398746" y="277654"/>
                      <a:pt x="1399699" y="276701"/>
                      <a:pt x="1400651" y="276701"/>
                    </a:cubicBezTo>
                    <a:cubicBezTo>
                      <a:pt x="1420654" y="269081"/>
                      <a:pt x="1441609" y="260509"/>
                      <a:pt x="1461611" y="251936"/>
                    </a:cubicBezTo>
                    <a:cubicBezTo>
                      <a:pt x="1467326" y="249079"/>
                      <a:pt x="1473994" y="247174"/>
                      <a:pt x="1479709" y="244316"/>
                    </a:cubicBezTo>
                    <a:cubicBezTo>
                      <a:pt x="1494949" y="237649"/>
                      <a:pt x="1511141" y="230981"/>
                      <a:pt x="1526381" y="224314"/>
                    </a:cubicBezTo>
                    <a:cubicBezTo>
                      <a:pt x="1533049" y="221456"/>
                      <a:pt x="1538764" y="218599"/>
                      <a:pt x="1545431" y="216694"/>
                    </a:cubicBezTo>
                    <a:cubicBezTo>
                      <a:pt x="1566386" y="207169"/>
                      <a:pt x="1588294" y="197644"/>
                      <a:pt x="1609249" y="188119"/>
                    </a:cubicBezTo>
                    <a:cubicBezTo>
                      <a:pt x="1617821" y="159544"/>
                      <a:pt x="1630204" y="124301"/>
                      <a:pt x="1645444" y="85249"/>
                    </a:cubicBezTo>
                    <a:cubicBezTo>
                      <a:pt x="1644491" y="85249"/>
                      <a:pt x="1643539" y="85249"/>
                      <a:pt x="1641634" y="85249"/>
                    </a:cubicBezTo>
                    <a:cubicBezTo>
                      <a:pt x="1635919" y="85249"/>
                      <a:pt x="1629251" y="84296"/>
                      <a:pt x="1623536" y="83344"/>
                    </a:cubicBezTo>
                    <a:cubicBezTo>
                      <a:pt x="1588294" y="78581"/>
                      <a:pt x="1561624" y="50006"/>
                      <a:pt x="1547336" y="7144"/>
                    </a:cubicBezTo>
                    <a:close/>
                  </a:path>
                </a:pathLst>
              </a:custGeom>
              <a:solidFill>
                <a:srgbClr val="000000"/>
              </a:solidFill>
              <a:ln w="9525" cap="flat">
                <a:noFill/>
                <a:prstDash val="solid"/>
                <a:miter/>
              </a:ln>
            </p:spPr>
            <p:txBody>
              <a:bodyPr rtlCol="0" anchor="ctr"/>
              <a:lstStyle/>
              <a:p>
                <a:endParaRPr lang="en-IN"/>
              </a:p>
            </p:txBody>
          </p:sp>
          <p:sp>
            <p:nvSpPr>
              <p:cNvPr id="80" name="Freeform: Shape 79">
                <a:extLst>
                  <a:ext uri="{FF2B5EF4-FFF2-40B4-BE49-F238E27FC236}">
                    <a16:creationId xmlns:a16="http://schemas.microsoft.com/office/drawing/2014/main" id="{8E6DA910-7675-4E8E-946B-89F026FA375C}"/>
                  </a:ext>
                </a:extLst>
              </p:cNvPr>
              <p:cNvSpPr/>
              <p:nvPr/>
            </p:nvSpPr>
            <p:spPr>
              <a:xfrm>
                <a:off x="-405797" y="3349593"/>
                <a:ext cx="9525" cy="9525"/>
              </a:xfrm>
              <a:custGeom>
                <a:avLst/>
                <a:gdLst>
                  <a:gd name="connsiteX0" fmla="*/ 10954 w 9525"/>
                  <a:gd name="connsiteY0" fmla="*/ 7144 h 9525"/>
                  <a:gd name="connsiteX1" fmla="*/ 7144 w 9525"/>
                  <a:gd name="connsiteY1" fmla="*/ 7144 h 9525"/>
                  <a:gd name="connsiteX2" fmla="*/ 10954 w 9525"/>
                  <a:gd name="connsiteY2" fmla="*/ 7144 h 9525"/>
                  <a:gd name="connsiteX3" fmla="*/ 10954 w 9525"/>
                  <a:gd name="connsiteY3" fmla="*/ 7144 h 9525"/>
                </a:gdLst>
                <a:ahLst/>
                <a:cxnLst>
                  <a:cxn ang="0">
                    <a:pos x="connsiteX0" y="connsiteY0"/>
                  </a:cxn>
                  <a:cxn ang="0">
                    <a:pos x="connsiteX1" y="connsiteY1"/>
                  </a:cxn>
                  <a:cxn ang="0">
                    <a:pos x="connsiteX2" y="connsiteY2"/>
                  </a:cxn>
                  <a:cxn ang="0">
                    <a:pos x="connsiteX3" y="connsiteY3"/>
                  </a:cxn>
                </a:cxnLst>
                <a:rect l="l" t="t" r="r" b="b"/>
                <a:pathLst>
                  <a:path w="9525" h="9525">
                    <a:moveTo>
                      <a:pt x="10954" y="7144"/>
                    </a:moveTo>
                    <a:cubicBezTo>
                      <a:pt x="10001" y="7144"/>
                      <a:pt x="9049" y="7144"/>
                      <a:pt x="7144" y="7144"/>
                    </a:cubicBezTo>
                    <a:cubicBezTo>
                      <a:pt x="8096" y="7144"/>
                      <a:pt x="9049" y="7144"/>
                      <a:pt x="10954" y="7144"/>
                    </a:cubicBezTo>
                    <a:cubicBezTo>
                      <a:pt x="10001" y="7144"/>
                      <a:pt x="10001" y="7144"/>
                      <a:pt x="10954" y="7144"/>
                    </a:cubicBezTo>
                    <a:close/>
                  </a:path>
                </a:pathLst>
              </a:custGeom>
              <a:solidFill>
                <a:srgbClr val="648C1A"/>
              </a:solidFill>
              <a:ln w="9525" cap="flat">
                <a:noFill/>
                <a:prstDash val="solid"/>
                <a:miter/>
              </a:ln>
            </p:spPr>
            <p:txBody>
              <a:bodyPr rtlCol="0" anchor="ctr"/>
              <a:lstStyle/>
              <a:p>
                <a:endParaRPr lang="en-IN"/>
              </a:p>
            </p:txBody>
          </p:sp>
          <p:sp>
            <p:nvSpPr>
              <p:cNvPr id="81" name="Freeform: Shape 80">
                <a:extLst>
                  <a:ext uri="{FF2B5EF4-FFF2-40B4-BE49-F238E27FC236}">
                    <a16:creationId xmlns:a16="http://schemas.microsoft.com/office/drawing/2014/main" id="{4DA2340F-648C-41E8-B8B1-C4BE47CC493F}"/>
                  </a:ext>
                </a:extLst>
              </p:cNvPr>
              <p:cNvSpPr/>
              <p:nvPr/>
            </p:nvSpPr>
            <p:spPr>
              <a:xfrm>
                <a:off x="-1003014" y="3153378"/>
                <a:ext cx="9525" cy="38100"/>
              </a:xfrm>
              <a:custGeom>
                <a:avLst/>
                <a:gdLst>
                  <a:gd name="connsiteX0" fmla="*/ 7144 w 9525"/>
                  <a:gd name="connsiteY0" fmla="*/ 7144 h 38100"/>
                  <a:gd name="connsiteX1" fmla="*/ 7144 w 9525"/>
                  <a:gd name="connsiteY1" fmla="*/ 7144 h 38100"/>
                  <a:gd name="connsiteX2" fmla="*/ 7144 w 9525"/>
                  <a:gd name="connsiteY2" fmla="*/ 37624 h 38100"/>
                </a:gdLst>
                <a:ahLst/>
                <a:cxnLst>
                  <a:cxn ang="0">
                    <a:pos x="connsiteX0" y="connsiteY0"/>
                  </a:cxn>
                  <a:cxn ang="0">
                    <a:pos x="connsiteX1" y="connsiteY1"/>
                  </a:cxn>
                  <a:cxn ang="0">
                    <a:pos x="connsiteX2" y="connsiteY2"/>
                  </a:cxn>
                </a:cxnLst>
                <a:rect l="l" t="t" r="r" b="b"/>
                <a:pathLst>
                  <a:path w="9525" h="38100">
                    <a:moveTo>
                      <a:pt x="7144" y="7144"/>
                    </a:moveTo>
                    <a:lnTo>
                      <a:pt x="7144" y="7144"/>
                    </a:lnTo>
                    <a:lnTo>
                      <a:pt x="7144" y="37624"/>
                    </a:lnTo>
                    <a:close/>
                  </a:path>
                </a:pathLst>
              </a:custGeom>
              <a:solidFill>
                <a:srgbClr val="67CFE3"/>
              </a:solidFill>
              <a:ln w="9525" cap="flat">
                <a:noFill/>
                <a:prstDash val="solid"/>
                <a:miter/>
              </a:ln>
            </p:spPr>
            <p:txBody>
              <a:bodyPr rtlCol="0" anchor="ctr"/>
              <a:lstStyle/>
              <a:p>
                <a:endParaRPr lang="en-IN"/>
              </a:p>
            </p:txBody>
          </p:sp>
          <p:sp>
            <p:nvSpPr>
              <p:cNvPr id="82" name="Freeform: Shape 81">
                <a:extLst>
                  <a:ext uri="{FF2B5EF4-FFF2-40B4-BE49-F238E27FC236}">
                    <a16:creationId xmlns:a16="http://schemas.microsoft.com/office/drawing/2014/main" id="{65154A00-A943-47AE-8E02-33FC7449846C}"/>
                  </a:ext>
                </a:extLst>
              </p:cNvPr>
              <p:cNvSpPr/>
              <p:nvPr/>
            </p:nvSpPr>
            <p:spPr>
              <a:xfrm>
                <a:off x="883888" y="2037666"/>
                <a:ext cx="809625" cy="809625"/>
              </a:xfrm>
              <a:custGeom>
                <a:avLst/>
                <a:gdLst>
                  <a:gd name="connsiteX0" fmla="*/ 85249 w 809625"/>
                  <a:gd name="connsiteY0" fmla="*/ 691373 h 809625"/>
                  <a:gd name="connsiteX1" fmla="*/ 164306 w 809625"/>
                  <a:gd name="connsiteY1" fmla="*/ 779003 h 809625"/>
                  <a:gd name="connsiteX2" fmla="*/ 170021 w 809625"/>
                  <a:gd name="connsiteY2" fmla="*/ 803768 h 809625"/>
                  <a:gd name="connsiteX3" fmla="*/ 446246 w 809625"/>
                  <a:gd name="connsiteY3" fmla="*/ 623746 h 809625"/>
                  <a:gd name="connsiteX4" fmla="*/ 554831 w 809625"/>
                  <a:gd name="connsiteY4" fmla="*/ 652321 h 809625"/>
                  <a:gd name="connsiteX5" fmla="*/ 639604 w 809625"/>
                  <a:gd name="connsiteY5" fmla="*/ 545640 h 809625"/>
                  <a:gd name="connsiteX6" fmla="*/ 518636 w 809625"/>
                  <a:gd name="connsiteY6" fmla="*/ 563738 h 809625"/>
                  <a:gd name="connsiteX7" fmla="*/ 803434 w 809625"/>
                  <a:gd name="connsiteY7" fmla="*/ 139875 h 809625"/>
                  <a:gd name="connsiteX8" fmla="*/ 643414 w 809625"/>
                  <a:gd name="connsiteY8" fmla="*/ 321803 h 809625"/>
                  <a:gd name="connsiteX9" fmla="*/ 625316 w 809625"/>
                  <a:gd name="connsiteY9" fmla="*/ 215123 h 809625"/>
                  <a:gd name="connsiteX10" fmla="*/ 440531 w 809625"/>
                  <a:gd name="connsiteY10" fmla="*/ 432293 h 809625"/>
                  <a:gd name="connsiteX11" fmla="*/ 444341 w 809625"/>
                  <a:gd name="connsiteY11" fmla="*/ 354188 h 809625"/>
                  <a:gd name="connsiteX12" fmla="*/ 348139 w 809625"/>
                  <a:gd name="connsiteY12" fmla="*/ 432293 h 809625"/>
                  <a:gd name="connsiteX13" fmla="*/ 426244 w 809625"/>
                  <a:gd name="connsiteY13" fmla="*/ 8430 h 809625"/>
                  <a:gd name="connsiteX14" fmla="*/ 248126 w 809625"/>
                  <a:gd name="connsiteY14" fmla="*/ 229410 h 809625"/>
                  <a:gd name="connsiteX15" fmla="*/ 212884 w 809625"/>
                  <a:gd name="connsiteY15" fmla="*/ 172260 h 809625"/>
                  <a:gd name="connsiteX16" fmla="*/ 84296 w 809625"/>
                  <a:gd name="connsiteY16" fmla="*/ 492300 h 809625"/>
                  <a:gd name="connsiteX17" fmla="*/ 16669 w 809625"/>
                  <a:gd name="connsiteY17" fmla="*/ 438960 h 809625"/>
                  <a:gd name="connsiteX18" fmla="*/ 14764 w 809625"/>
                  <a:gd name="connsiteY18" fmla="*/ 643748 h 809625"/>
                  <a:gd name="connsiteX19" fmla="*/ 7144 w 809625"/>
                  <a:gd name="connsiteY19" fmla="*/ 709471 h 809625"/>
                  <a:gd name="connsiteX20" fmla="*/ 66199 w 809625"/>
                  <a:gd name="connsiteY20" fmla="*/ 688515 h 809625"/>
                  <a:gd name="connsiteX21" fmla="*/ 85249 w 809625"/>
                  <a:gd name="connsiteY21" fmla="*/ 691373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9625" h="809625">
                    <a:moveTo>
                      <a:pt x="85249" y="691373"/>
                    </a:moveTo>
                    <a:cubicBezTo>
                      <a:pt x="122396" y="699946"/>
                      <a:pt x="150019" y="730425"/>
                      <a:pt x="164306" y="779003"/>
                    </a:cubicBezTo>
                    <a:cubicBezTo>
                      <a:pt x="166211" y="786623"/>
                      <a:pt x="168116" y="795196"/>
                      <a:pt x="170021" y="803768"/>
                    </a:cubicBezTo>
                    <a:cubicBezTo>
                      <a:pt x="254794" y="684705"/>
                      <a:pt x="347186" y="623746"/>
                      <a:pt x="446246" y="623746"/>
                    </a:cubicBezTo>
                    <a:cubicBezTo>
                      <a:pt x="488156" y="623746"/>
                      <a:pt x="524351" y="633271"/>
                      <a:pt x="554831" y="652321"/>
                    </a:cubicBezTo>
                    <a:cubicBezTo>
                      <a:pt x="607219" y="588503"/>
                      <a:pt x="639604" y="545640"/>
                      <a:pt x="639604" y="545640"/>
                    </a:cubicBezTo>
                    <a:cubicBezTo>
                      <a:pt x="600551" y="552308"/>
                      <a:pt x="518636" y="563738"/>
                      <a:pt x="518636" y="563738"/>
                    </a:cubicBezTo>
                    <a:cubicBezTo>
                      <a:pt x="828199" y="449438"/>
                      <a:pt x="803434" y="139875"/>
                      <a:pt x="803434" y="139875"/>
                    </a:cubicBezTo>
                    <a:cubicBezTo>
                      <a:pt x="803434" y="193215"/>
                      <a:pt x="643414" y="321803"/>
                      <a:pt x="643414" y="321803"/>
                    </a:cubicBezTo>
                    <a:cubicBezTo>
                      <a:pt x="650081" y="275130"/>
                      <a:pt x="625316" y="215123"/>
                      <a:pt x="625316" y="215123"/>
                    </a:cubicBezTo>
                    <a:cubicBezTo>
                      <a:pt x="631984" y="276083"/>
                      <a:pt x="440531" y="432293"/>
                      <a:pt x="440531" y="432293"/>
                    </a:cubicBezTo>
                    <a:cubicBezTo>
                      <a:pt x="454819" y="403718"/>
                      <a:pt x="444341" y="354188"/>
                      <a:pt x="444341" y="354188"/>
                    </a:cubicBezTo>
                    <a:cubicBezTo>
                      <a:pt x="433864" y="411338"/>
                      <a:pt x="348139" y="432293"/>
                      <a:pt x="348139" y="432293"/>
                    </a:cubicBezTo>
                    <a:cubicBezTo>
                      <a:pt x="401479" y="368475"/>
                      <a:pt x="501491" y="30338"/>
                      <a:pt x="426244" y="8430"/>
                    </a:cubicBezTo>
                    <a:cubicBezTo>
                      <a:pt x="351949" y="-12525"/>
                      <a:pt x="248126" y="229410"/>
                      <a:pt x="248126" y="229410"/>
                    </a:cubicBezTo>
                    <a:cubicBezTo>
                      <a:pt x="244316" y="172260"/>
                      <a:pt x="212884" y="172260"/>
                      <a:pt x="212884" y="172260"/>
                    </a:cubicBezTo>
                    <a:cubicBezTo>
                      <a:pt x="227171" y="350378"/>
                      <a:pt x="84296" y="492300"/>
                      <a:pt x="84296" y="492300"/>
                    </a:cubicBezTo>
                    <a:cubicBezTo>
                      <a:pt x="73819" y="457058"/>
                      <a:pt x="16669" y="438960"/>
                      <a:pt x="16669" y="438960"/>
                    </a:cubicBezTo>
                    <a:cubicBezTo>
                      <a:pt x="30004" y="467535"/>
                      <a:pt x="22384" y="570405"/>
                      <a:pt x="14764" y="643748"/>
                    </a:cubicBezTo>
                    <a:cubicBezTo>
                      <a:pt x="11906" y="672323"/>
                      <a:pt x="9049" y="696135"/>
                      <a:pt x="7144" y="709471"/>
                    </a:cubicBezTo>
                    <a:cubicBezTo>
                      <a:pt x="26194" y="696135"/>
                      <a:pt x="46196" y="688515"/>
                      <a:pt x="66199" y="688515"/>
                    </a:cubicBezTo>
                    <a:cubicBezTo>
                      <a:pt x="72866" y="689468"/>
                      <a:pt x="79534" y="690421"/>
                      <a:pt x="85249" y="691373"/>
                    </a:cubicBezTo>
                    <a:close/>
                  </a:path>
                </a:pathLst>
              </a:custGeom>
              <a:solidFill>
                <a:srgbClr val="000000"/>
              </a:solidFill>
              <a:ln w="9525" cap="flat">
                <a:noFill/>
                <a:prstDash val="solid"/>
                <a:miter/>
              </a:ln>
            </p:spPr>
            <p:txBody>
              <a:bodyPr rtlCol="0" anchor="ctr"/>
              <a:lstStyle/>
              <a:p>
                <a:endParaRPr lang="en-IN"/>
              </a:p>
            </p:txBody>
          </p:sp>
          <p:sp>
            <p:nvSpPr>
              <p:cNvPr id="83" name="Freeform: Shape 82">
                <a:extLst>
                  <a:ext uri="{FF2B5EF4-FFF2-40B4-BE49-F238E27FC236}">
                    <a16:creationId xmlns:a16="http://schemas.microsoft.com/office/drawing/2014/main" id="{469CE15D-799F-45EB-8BAA-072CF21A6788}"/>
                  </a:ext>
                </a:extLst>
              </p:cNvPr>
              <p:cNvSpPr/>
              <p:nvPr/>
            </p:nvSpPr>
            <p:spPr>
              <a:xfrm>
                <a:off x="844360" y="2779998"/>
                <a:ext cx="152400" cy="304800"/>
              </a:xfrm>
              <a:custGeom>
                <a:avLst/>
                <a:gdLst>
                  <a:gd name="connsiteX0" fmla="*/ 46672 w 152400"/>
                  <a:gd name="connsiteY0" fmla="*/ 304324 h 304800"/>
                  <a:gd name="connsiteX1" fmla="*/ 86678 w 152400"/>
                  <a:gd name="connsiteY1" fmla="*/ 287179 h 304800"/>
                  <a:gd name="connsiteX2" fmla="*/ 117157 w 152400"/>
                  <a:gd name="connsiteY2" fmla="*/ 220504 h 304800"/>
                  <a:gd name="connsiteX3" fmla="*/ 147638 w 152400"/>
                  <a:gd name="connsiteY3" fmla="*/ 161449 h 304800"/>
                  <a:gd name="connsiteX4" fmla="*/ 145732 w 152400"/>
                  <a:gd name="connsiteY4" fmla="*/ 53816 h 304800"/>
                  <a:gd name="connsiteX5" fmla="*/ 112395 w 152400"/>
                  <a:gd name="connsiteY5" fmla="*/ 8096 h 304800"/>
                  <a:gd name="connsiteX6" fmla="*/ 107632 w 152400"/>
                  <a:gd name="connsiteY6" fmla="*/ 7144 h 304800"/>
                  <a:gd name="connsiteX7" fmla="*/ 14288 w 152400"/>
                  <a:gd name="connsiteY7" fmla="*/ 140494 h 304800"/>
                  <a:gd name="connsiteX8" fmla="*/ 14288 w 152400"/>
                  <a:gd name="connsiteY8" fmla="*/ 257651 h 304800"/>
                  <a:gd name="connsiteX9" fmla="*/ 46672 w 152400"/>
                  <a:gd name="connsiteY9" fmla="*/ 30432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304800">
                    <a:moveTo>
                      <a:pt x="46672" y="304324"/>
                    </a:moveTo>
                    <a:cubicBezTo>
                      <a:pt x="58103" y="307181"/>
                      <a:pt x="72390" y="300514"/>
                      <a:pt x="86678" y="287179"/>
                    </a:cubicBezTo>
                    <a:cubicBezTo>
                      <a:pt x="96203" y="265271"/>
                      <a:pt x="105728" y="243364"/>
                      <a:pt x="117157" y="220504"/>
                    </a:cubicBezTo>
                    <a:cubicBezTo>
                      <a:pt x="126682" y="199549"/>
                      <a:pt x="137160" y="180499"/>
                      <a:pt x="147638" y="161449"/>
                    </a:cubicBezTo>
                    <a:cubicBezTo>
                      <a:pt x="155257" y="122396"/>
                      <a:pt x="154305" y="83344"/>
                      <a:pt x="145732" y="53816"/>
                    </a:cubicBezTo>
                    <a:cubicBezTo>
                      <a:pt x="138113" y="28099"/>
                      <a:pt x="125730" y="10954"/>
                      <a:pt x="112395" y="8096"/>
                    </a:cubicBezTo>
                    <a:cubicBezTo>
                      <a:pt x="110490" y="8096"/>
                      <a:pt x="108585" y="7144"/>
                      <a:pt x="107632" y="7144"/>
                    </a:cubicBezTo>
                    <a:cubicBezTo>
                      <a:pt x="77153" y="7144"/>
                      <a:pt x="31432" y="60484"/>
                      <a:pt x="14288" y="140494"/>
                    </a:cubicBezTo>
                    <a:cubicBezTo>
                      <a:pt x="4763" y="182404"/>
                      <a:pt x="4763" y="225266"/>
                      <a:pt x="14288" y="257651"/>
                    </a:cubicBezTo>
                    <a:cubicBezTo>
                      <a:pt x="20003" y="283369"/>
                      <a:pt x="33338" y="300514"/>
                      <a:pt x="46672" y="304324"/>
                    </a:cubicBezTo>
                    <a:close/>
                  </a:path>
                </a:pathLst>
              </a:custGeom>
              <a:solidFill>
                <a:srgbClr val="231F20"/>
              </a:solidFill>
              <a:ln w="9525" cap="flat">
                <a:noFill/>
                <a:prstDash val="solid"/>
                <a:miter/>
              </a:ln>
            </p:spPr>
            <p:txBody>
              <a:bodyPr rtlCol="0" anchor="ctr"/>
              <a:lstStyle/>
              <a:p>
                <a:endParaRPr lang="en-IN"/>
              </a:p>
            </p:txBody>
          </p:sp>
          <p:sp>
            <p:nvSpPr>
              <p:cNvPr id="84" name="Freeform: Shape 83">
                <a:extLst>
                  <a:ext uri="{FF2B5EF4-FFF2-40B4-BE49-F238E27FC236}">
                    <a16:creationId xmlns:a16="http://schemas.microsoft.com/office/drawing/2014/main" id="{6144AF2A-1BBC-4D02-8119-A7BE5CCB336A}"/>
                  </a:ext>
                </a:extLst>
              </p:cNvPr>
              <p:cNvSpPr/>
              <p:nvPr/>
            </p:nvSpPr>
            <p:spPr>
              <a:xfrm>
                <a:off x="1324896" y="2915253"/>
                <a:ext cx="9525" cy="9525"/>
              </a:xfrm>
              <a:custGeom>
                <a:avLst/>
                <a:gdLst>
                  <a:gd name="connsiteX0" fmla="*/ 8096 w 9525"/>
                  <a:gd name="connsiteY0" fmla="*/ 7144 h 9525"/>
                  <a:gd name="connsiteX1" fmla="*/ 8096 w 9525"/>
                  <a:gd name="connsiteY1" fmla="*/ 7144 h 9525"/>
                  <a:gd name="connsiteX2" fmla="*/ 7144 w 9525"/>
                  <a:gd name="connsiteY2" fmla="*/ 7144 h 9525"/>
                  <a:gd name="connsiteX3" fmla="*/ 8096 w 9525"/>
                  <a:gd name="connsiteY3" fmla="*/ 7144 h 9525"/>
                  <a:gd name="connsiteX4" fmla="*/ 8096 w 9525"/>
                  <a:gd name="connsiteY4" fmla="*/ 7144 h 9525"/>
                  <a:gd name="connsiteX5" fmla="*/ 8096 w 9525"/>
                  <a:gd name="connsiteY5" fmla="*/ 7144 h 9525"/>
                  <a:gd name="connsiteX6" fmla="*/ 8096 w 9525"/>
                  <a:gd name="connsiteY6" fmla="*/ 714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 h="9525">
                    <a:moveTo>
                      <a:pt x="8096" y="7144"/>
                    </a:moveTo>
                    <a:lnTo>
                      <a:pt x="8096" y="7144"/>
                    </a:lnTo>
                    <a:lnTo>
                      <a:pt x="7144" y="7144"/>
                    </a:lnTo>
                    <a:cubicBezTo>
                      <a:pt x="7144" y="7144"/>
                      <a:pt x="7144" y="7144"/>
                      <a:pt x="8096" y="7144"/>
                    </a:cubicBezTo>
                    <a:cubicBezTo>
                      <a:pt x="7144" y="7144"/>
                      <a:pt x="7144" y="7144"/>
                      <a:pt x="8096" y="7144"/>
                    </a:cubicBezTo>
                    <a:cubicBezTo>
                      <a:pt x="7144" y="7144"/>
                      <a:pt x="7144" y="7144"/>
                      <a:pt x="8096" y="7144"/>
                    </a:cubicBezTo>
                    <a:lnTo>
                      <a:pt x="8096" y="7144"/>
                    </a:lnTo>
                    <a:close/>
                  </a:path>
                </a:pathLst>
              </a:custGeom>
              <a:solidFill>
                <a:srgbClr val="67CFE3"/>
              </a:solidFill>
              <a:ln w="9525" cap="flat">
                <a:no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D4B3B996-2E33-4D6F-B97C-F35501E8C468}"/>
                  </a:ext>
                </a:extLst>
              </p:cNvPr>
              <p:cNvSpPr/>
              <p:nvPr/>
            </p:nvSpPr>
            <p:spPr>
              <a:xfrm>
                <a:off x="900081" y="2715228"/>
                <a:ext cx="581025" cy="609600"/>
              </a:xfrm>
              <a:custGeom>
                <a:avLst/>
                <a:gdLst>
                  <a:gd name="connsiteX0" fmla="*/ 429101 w 581025"/>
                  <a:gd name="connsiteY0" fmla="*/ 7144 h 609600"/>
                  <a:gd name="connsiteX1" fmla="*/ 7144 w 581025"/>
                  <a:gd name="connsiteY1" fmla="*/ 597694 h 609600"/>
                  <a:gd name="connsiteX2" fmla="*/ 31909 w 581025"/>
                  <a:gd name="connsiteY2" fmla="*/ 606266 h 609600"/>
                  <a:gd name="connsiteX3" fmla="*/ 368141 w 581025"/>
                  <a:gd name="connsiteY3" fmla="*/ 568166 h 609600"/>
                  <a:gd name="connsiteX4" fmla="*/ 514826 w 581025"/>
                  <a:gd name="connsiteY4" fmla="*/ 572929 h 609600"/>
                  <a:gd name="connsiteX5" fmla="*/ 429101 w 581025"/>
                  <a:gd name="connsiteY5" fmla="*/ 7144 h 609600"/>
                  <a:gd name="connsiteX6" fmla="*/ 490061 w 581025"/>
                  <a:gd name="connsiteY6" fmla="*/ 224314 h 609600"/>
                  <a:gd name="connsiteX7" fmla="*/ 476726 w 581025"/>
                  <a:gd name="connsiteY7" fmla="*/ 278606 h 609600"/>
                  <a:gd name="connsiteX8" fmla="*/ 456724 w 581025"/>
                  <a:gd name="connsiteY8" fmla="*/ 320516 h 609600"/>
                  <a:gd name="connsiteX9" fmla="*/ 418624 w 581025"/>
                  <a:gd name="connsiteY9" fmla="*/ 377666 h 609600"/>
                  <a:gd name="connsiteX10" fmla="*/ 401479 w 581025"/>
                  <a:gd name="connsiteY10" fmla="*/ 397669 h 609600"/>
                  <a:gd name="connsiteX11" fmla="*/ 407194 w 581025"/>
                  <a:gd name="connsiteY11" fmla="*/ 372904 h 609600"/>
                  <a:gd name="connsiteX12" fmla="*/ 423386 w 581025"/>
                  <a:gd name="connsiteY12" fmla="*/ 309086 h 609600"/>
                  <a:gd name="connsiteX13" fmla="*/ 431959 w 581025"/>
                  <a:gd name="connsiteY13" fmla="*/ 267176 h 609600"/>
                  <a:gd name="connsiteX14" fmla="*/ 434816 w 581025"/>
                  <a:gd name="connsiteY14" fmla="*/ 224314 h 609600"/>
                  <a:gd name="connsiteX15" fmla="*/ 431006 w 581025"/>
                  <a:gd name="connsiteY15" fmla="*/ 209074 h 609600"/>
                  <a:gd name="connsiteX16" fmla="*/ 430054 w 581025"/>
                  <a:gd name="connsiteY16" fmla="*/ 207169 h 609600"/>
                  <a:gd name="connsiteX17" fmla="*/ 430054 w 581025"/>
                  <a:gd name="connsiteY17" fmla="*/ 207169 h 609600"/>
                  <a:gd name="connsiteX18" fmla="*/ 430054 w 581025"/>
                  <a:gd name="connsiteY18" fmla="*/ 207169 h 609600"/>
                  <a:gd name="connsiteX19" fmla="*/ 427196 w 581025"/>
                  <a:gd name="connsiteY19" fmla="*/ 206216 h 609600"/>
                  <a:gd name="connsiteX20" fmla="*/ 419576 w 581025"/>
                  <a:gd name="connsiteY20" fmla="*/ 204311 h 609600"/>
                  <a:gd name="connsiteX21" fmla="*/ 410051 w 581025"/>
                  <a:gd name="connsiteY21" fmla="*/ 202406 h 609600"/>
                  <a:gd name="connsiteX22" fmla="*/ 400526 w 581025"/>
                  <a:gd name="connsiteY22" fmla="*/ 201454 h 609600"/>
                  <a:gd name="connsiteX23" fmla="*/ 391954 w 581025"/>
                  <a:gd name="connsiteY23" fmla="*/ 202406 h 609600"/>
                  <a:gd name="connsiteX24" fmla="*/ 356711 w 581025"/>
                  <a:gd name="connsiteY24" fmla="*/ 218599 h 609600"/>
                  <a:gd name="connsiteX25" fmla="*/ 324326 w 581025"/>
                  <a:gd name="connsiteY25" fmla="*/ 250031 h 609600"/>
                  <a:gd name="connsiteX26" fmla="*/ 274796 w 581025"/>
                  <a:gd name="connsiteY26" fmla="*/ 323374 h 609600"/>
                  <a:gd name="connsiteX27" fmla="*/ 242411 w 581025"/>
                  <a:gd name="connsiteY27" fmla="*/ 380524 h 609600"/>
                  <a:gd name="connsiteX28" fmla="*/ 230029 w 581025"/>
                  <a:gd name="connsiteY28" fmla="*/ 403384 h 609600"/>
                  <a:gd name="connsiteX29" fmla="*/ 230029 w 581025"/>
                  <a:gd name="connsiteY29" fmla="*/ 396716 h 609600"/>
                  <a:gd name="connsiteX30" fmla="*/ 230981 w 581025"/>
                  <a:gd name="connsiteY30" fmla="*/ 377666 h 609600"/>
                  <a:gd name="connsiteX31" fmla="*/ 242411 w 581025"/>
                  <a:gd name="connsiteY31" fmla="*/ 310039 h 609600"/>
                  <a:gd name="connsiteX32" fmla="*/ 281464 w 581025"/>
                  <a:gd name="connsiteY32" fmla="*/ 218599 h 609600"/>
                  <a:gd name="connsiteX33" fmla="*/ 320516 w 581025"/>
                  <a:gd name="connsiteY33" fmla="*/ 172879 h 609600"/>
                  <a:gd name="connsiteX34" fmla="*/ 382429 w 581025"/>
                  <a:gd name="connsiteY34" fmla="*/ 142399 h 609600"/>
                  <a:gd name="connsiteX35" fmla="*/ 400526 w 581025"/>
                  <a:gd name="connsiteY35" fmla="*/ 140494 h 609600"/>
                  <a:gd name="connsiteX36" fmla="*/ 418624 w 581025"/>
                  <a:gd name="connsiteY36" fmla="*/ 141446 h 609600"/>
                  <a:gd name="connsiteX37" fmla="*/ 435769 w 581025"/>
                  <a:gd name="connsiteY37" fmla="*/ 145256 h 609600"/>
                  <a:gd name="connsiteX38" fmla="*/ 443389 w 581025"/>
                  <a:gd name="connsiteY38" fmla="*/ 148114 h 609600"/>
                  <a:gd name="connsiteX39" fmla="*/ 447199 w 581025"/>
                  <a:gd name="connsiteY39" fmla="*/ 149066 h 609600"/>
                  <a:gd name="connsiteX40" fmla="*/ 448151 w 581025"/>
                  <a:gd name="connsiteY40" fmla="*/ 149066 h 609600"/>
                  <a:gd name="connsiteX41" fmla="*/ 448151 w 581025"/>
                  <a:gd name="connsiteY41" fmla="*/ 149066 h 609600"/>
                  <a:gd name="connsiteX42" fmla="*/ 451009 w 581025"/>
                  <a:gd name="connsiteY42" fmla="*/ 150019 h 609600"/>
                  <a:gd name="connsiteX43" fmla="*/ 451961 w 581025"/>
                  <a:gd name="connsiteY43" fmla="*/ 150019 h 609600"/>
                  <a:gd name="connsiteX44" fmla="*/ 453866 w 581025"/>
                  <a:gd name="connsiteY44" fmla="*/ 150971 h 609600"/>
                  <a:gd name="connsiteX45" fmla="*/ 472916 w 581025"/>
                  <a:gd name="connsiteY45" fmla="*/ 166211 h 609600"/>
                  <a:gd name="connsiteX46" fmla="*/ 476726 w 581025"/>
                  <a:gd name="connsiteY46" fmla="*/ 170974 h 609600"/>
                  <a:gd name="connsiteX47" fmla="*/ 479584 w 581025"/>
                  <a:gd name="connsiteY47" fmla="*/ 175736 h 609600"/>
                  <a:gd name="connsiteX48" fmla="*/ 484346 w 581025"/>
                  <a:gd name="connsiteY48" fmla="*/ 186214 h 609600"/>
                  <a:gd name="connsiteX49" fmla="*/ 490061 w 581025"/>
                  <a:gd name="connsiteY49" fmla="*/ 224314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81025" h="609600">
                    <a:moveTo>
                      <a:pt x="429101" y="7144"/>
                    </a:moveTo>
                    <a:cubicBezTo>
                      <a:pt x="190024" y="7144"/>
                      <a:pt x="36671" y="495776"/>
                      <a:pt x="7144" y="597694"/>
                    </a:cubicBezTo>
                    <a:cubicBezTo>
                      <a:pt x="15716" y="599599"/>
                      <a:pt x="24289" y="602456"/>
                      <a:pt x="31909" y="606266"/>
                    </a:cubicBezTo>
                    <a:cubicBezTo>
                      <a:pt x="134779" y="575786"/>
                      <a:pt x="267176" y="568166"/>
                      <a:pt x="368141" y="568166"/>
                    </a:cubicBezTo>
                    <a:cubicBezTo>
                      <a:pt x="452914" y="568166"/>
                      <a:pt x="514826" y="572929"/>
                      <a:pt x="514826" y="572929"/>
                    </a:cubicBezTo>
                    <a:cubicBezTo>
                      <a:pt x="541496" y="535781"/>
                      <a:pt x="695801" y="7144"/>
                      <a:pt x="429101" y="7144"/>
                    </a:cubicBezTo>
                    <a:close/>
                    <a:moveTo>
                      <a:pt x="490061" y="224314"/>
                    </a:moveTo>
                    <a:cubicBezTo>
                      <a:pt x="488156" y="245269"/>
                      <a:pt x="482441" y="262414"/>
                      <a:pt x="476726" y="278606"/>
                    </a:cubicBezTo>
                    <a:cubicBezTo>
                      <a:pt x="471011" y="293846"/>
                      <a:pt x="463391" y="308134"/>
                      <a:pt x="456724" y="320516"/>
                    </a:cubicBezTo>
                    <a:cubicBezTo>
                      <a:pt x="443389" y="345281"/>
                      <a:pt x="429101" y="364331"/>
                      <a:pt x="418624" y="377666"/>
                    </a:cubicBezTo>
                    <a:cubicBezTo>
                      <a:pt x="408146" y="391001"/>
                      <a:pt x="401479" y="397669"/>
                      <a:pt x="401479" y="397669"/>
                    </a:cubicBezTo>
                    <a:cubicBezTo>
                      <a:pt x="401479" y="397669"/>
                      <a:pt x="403384" y="388144"/>
                      <a:pt x="407194" y="372904"/>
                    </a:cubicBezTo>
                    <a:cubicBezTo>
                      <a:pt x="411004" y="356711"/>
                      <a:pt x="416719" y="334804"/>
                      <a:pt x="423386" y="309086"/>
                    </a:cubicBezTo>
                    <a:cubicBezTo>
                      <a:pt x="426244" y="295751"/>
                      <a:pt x="429101" y="282416"/>
                      <a:pt x="431959" y="267176"/>
                    </a:cubicBezTo>
                    <a:cubicBezTo>
                      <a:pt x="434816" y="252889"/>
                      <a:pt x="435769" y="237649"/>
                      <a:pt x="434816" y="224314"/>
                    </a:cubicBezTo>
                    <a:cubicBezTo>
                      <a:pt x="433864" y="217646"/>
                      <a:pt x="432911" y="211931"/>
                      <a:pt x="431006" y="209074"/>
                    </a:cubicBezTo>
                    <a:cubicBezTo>
                      <a:pt x="431006" y="208121"/>
                      <a:pt x="430054" y="208121"/>
                      <a:pt x="430054" y="207169"/>
                    </a:cubicBezTo>
                    <a:cubicBezTo>
                      <a:pt x="430054" y="207169"/>
                      <a:pt x="430054" y="207169"/>
                      <a:pt x="430054" y="207169"/>
                    </a:cubicBezTo>
                    <a:cubicBezTo>
                      <a:pt x="430054" y="207169"/>
                      <a:pt x="430054" y="207169"/>
                      <a:pt x="430054" y="207169"/>
                    </a:cubicBezTo>
                    <a:lnTo>
                      <a:pt x="427196" y="206216"/>
                    </a:lnTo>
                    <a:lnTo>
                      <a:pt x="419576" y="204311"/>
                    </a:lnTo>
                    <a:cubicBezTo>
                      <a:pt x="416719" y="203359"/>
                      <a:pt x="412909" y="203359"/>
                      <a:pt x="410051" y="202406"/>
                    </a:cubicBezTo>
                    <a:cubicBezTo>
                      <a:pt x="407194" y="201454"/>
                      <a:pt x="404336" y="202406"/>
                      <a:pt x="400526" y="201454"/>
                    </a:cubicBezTo>
                    <a:cubicBezTo>
                      <a:pt x="397669" y="201454"/>
                      <a:pt x="394811" y="202406"/>
                      <a:pt x="391954" y="202406"/>
                    </a:cubicBezTo>
                    <a:cubicBezTo>
                      <a:pt x="380524" y="204311"/>
                      <a:pt x="368141" y="210026"/>
                      <a:pt x="356711" y="218599"/>
                    </a:cubicBezTo>
                    <a:cubicBezTo>
                      <a:pt x="345281" y="227171"/>
                      <a:pt x="333851" y="238601"/>
                      <a:pt x="324326" y="250031"/>
                    </a:cubicBezTo>
                    <a:cubicBezTo>
                      <a:pt x="304324" y="273844"/>
                      <a:pt x="288131" y="300514"/>
                      <a:pt x="274796" y="323374"/>
                    </a:cubicBezTo>
                    <a:cubicBezTo>
                      <a:pt x="261461" y="346234"/>
                      <a:pt x="250031" y="366236"/>
                      <a:pt x="242411" y="380524"/>
                    </a:cubicBezTo>
                    <a:cubicBezTo>
                      <a:pt x="234791" y="394811"/>
                      <a:pt x="230029" y="403384"/>
                      <a:pt x="230029" y="403384"/>
                    </a:cubicBezTo>
                    <a:cubicBezTo>
                      <a:pt x="230029" y="403384"/>
                      <a:pt x="230029" y="401479"/>
                      <a:pt x="230029" y="396716"/>
                    </a:cubicBezTo>
                    <a:cubicBezTo>
                      <a:pt x="230029" y="391954"/>
                      <a:pt x="230029" y="386239"/>
                      <a:pt x="230981" y="377666"/>
                    </a:cubicBezTo>
                    <a:cubicBezTo>
                      <a:pt x="231934" y="361474"/>
                      <a:pt x="235744" y="337661"/>
                      <a:pt x="242411" y="310039"/>
                    </a:cubicBezTo>
                    <a:cubicBezTo>
                      <a:pt x="250031" y="282416"/>
                      <a:pt x="261461" y="250984"/>
                      <a:pt x="281464" y="218599"/>
                    </a:cubicBezTo>
                    <a:cubicBezTo>
                      <a:pt x="291941" y="202406"/>
                      <a:pt x="304324" y="187166"/>
                      <a:pt x="320516" y="172879"/>
                    </a:cubicBezTo>
                    <a:cubicBezTo>
                      <a:pt x="336709" y="158591"/>
                      <a:pt x="358616" y="147161"/>
                      <a:pt x="382429" y="142399"/>
                    </a:cubicBezTo>
                    <a:cubicBezTo>
                      <a:pt x="388144" y="141446"/>
                      <a:pt x="394811" y="141446"/>
                      <a:pt x="400526" y="140494"/>
                    </a:cubicBezTo>
                    <a:cubicBezTo>
                      <a:pt x="406241" y="140494"/>
                      <a:pt x="412909" y="140494"/>
                      <a:pt x="418624" y="141446"/>
                    </a:cubicBezTo>
                    <a:cubicBezTo>
                      <a:pt x="424339" y="142399"/>
                      <a:pt x="430054" y="143351"/>
                      <a:pt x="435769" y="145256"/>
                    </a:cubicBezTo>
                    <a:lnTo>
                      <a:pt x="443389" y="148114"/>
                    </a:lnTo>
                    <a:lnTo>
                      <a:pt x="447199" y="149066"/>
                    </a:lnTo>
                    <a:lnTo>
                      <a:pt x="448151" y="149066"/>
                    </a:lnTo>
                    <a:lnTo>
                      <a:pt x="448151" y="149066"/>
                    </a:lnTo>
                    <a:lnTo>
                      <a:pt x="451009" y="150019"/>
                    </a:lnTo>
                    <a:lnTo>
                      <a:pt x="451961" y="150019"/>
                    </a:lnTo>
                    <a:lnTo>
                      <a:pt x="453866" y="150971"/>
                    </a:lnTo>
                    <a:cubicBezTo>
                      <a:pt x="454819" y="150971"/>
                      <a:pt x="469106" y="160496"/>
                      <a:pt x="472916" y="166211"/>
                    </a:cubicBezTo>
                    <a:lnTo>
                      <a:pt x="476726" y="170974"/>
                    </a:lnTo>
                    <a:lnTo>
                      <a:pt x="479584" y="175736"/>
                    </a:lnTo>
                    <a:cubicBezTo>
                      <a:pt x="481489" y="179546"/>
                      <a:pt x="483394" y="182404"/>
                      <a:pt x="484346" y="186214"/>
                    </a:cubicBezTo>
                    <a:cubicBezTo>
                      <a:pt x="491014" y="202406"/>
                      <a:pt x="491014" y="213836"/>
                      <a:pt x="490061" y="224314"/>
                    </a:cubicBezTo>
                    <a:close/>
                  </a:path>
                </a:pathLst>
              </a:custGeom>
              <a:solidFill>
                <a:srgbClr val="000000"/>
              </a:solidFill>
              <a:ln w="9525" cap="flat">
                <a:no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A35D0EC8-66BB-4D3E-8B69-C053B6BB0AE1}"/>
                  </a:ext>
                </a:extLst>
              </p:cNvPr>
              <p:cNvSpPr/>
              <p:nvPr/>
            </p:nvSpPr>
            <p:spPr>
              <a:xfrm>
                <a:off x="1324181" y="2914300"/>
                <a:ext cx="9525" cy="9525"/>
              </a:xfrm>
              <a:custGeom>
                <a:avLst/>
                <a:gdLst>
                  <a:gd name="connsiteX0" fmla="*/ 7858 w 9525"/>
                  <a:gd name="connsiteY0" fmla="*/ 7144 h 9525"/>
                  <a:gd name="connsiteX1" fmla="*/ 7858 w 9525"/>
                  <a:gd name="connsiteY1" fmla="*/ 7144 h 9525"/>
                  <a:gd name="connsiteX2" fmla="*/ 7858 w 9525"/>
                  <a:gd name="connsiteY2" fmla="*/ 7144 h 9525"/>
                  <a:gd name="connsiteX3" fmla="*/ 7858 w 9525"/>
                  <a:gd name="connsiteY3" fmla="*/ 7144 h 9525"/>
                  <a:gd name="connsiteX4" fmla="*/ 7858 w 9525"/>
                  <a:gd name="connsiteY4" fmla="*/ 7144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7858" y="7144"/>
                    </a:moveTo>
                    <a:cubicBezTo>
                      <a:pt x="6906" y="7144"/>
                      <a:pt x="6906" y="7144"/>
                      <a:pt x="7858" y="7144"/>
                    </a:cubicBezTo>
                    <a:cubicBezTo>
                      <a:pt x="6906" y="7144"/>
                      <a:pt x="6906" y="7144"/>
                      <a:pt x="7858" y="7144"/>
                    </a:cubicBezTo>
                    <a:lnTo>
                      <a:pt x="7858" y="7144"/>
                    </a:lnTo>
                    <a:cubicBezTo>
                      <a:pt x="7858" y="8096"/>
                      <a:pt x="7858" y="7144"/>
                      <a:pt x="7858" y="7144"/>
                    </a:cubicBezTo>
                    <a:close/>
                  </a:path>
                </a:pathLst>
              </a:custGeom>
              <a:solidFill>
                <a:srgbClr val="231F20"/>
              </a:solidFill>
              <a:ln w="9525" cap="flat">
                <a:no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BA3EE848-3961-42E8-ACCA-D8FFEC1B9DC0}"/>
                  </a:ext>
                </a:extLst>
              </p:cNvPr>
              <p:cNvSpPr/>
              <p:nvPr/>
            </p:nvSpPr>
            <p:spPr>
              <a:xfrm>
                <a:off x="1324896" y="2915253"/>
                <a:ext cx="9525" cy="9525"/>
              </a:xfrm>
              <a:custGeom>
                <a:avLst/>
                <a:gdLst>
                  <a:gd name="connsiteX0" fmla="*/ 7144 w 9525"/>
                  <a:gd name="connsiteY0" fmla="*/ 7144 h 9525"/>
                  <a:gd name="connsiteX1" fmla="*/ 7144 w 9525"/>
                  <a:gd name="connsiteY1" fmla="*/ 7144 h 9525"/>
                  <a:gd name="connsiteX2" fmla="*/ 7144 w 9525"/>
                  <a:gd name="connsiteY2" fmla="*/ 7144 h 9525"/>
                  <a:gd name="connsiteX3" fmla="*/ 7144 w 9525"/>
                  <a:gd name="connsiteY3" fmla="*/ 7144 h 9525"/>
                  <a:gd name="connsiteX4" fmla="*/ 7144 w 9525"/>
                  <a:gd name="connsiteY4" fmla="*/ 7144 h 9525"/>
                  <a:gd name="connsiteX5" fmla="*/ 7144 w 9525"/>
                  <a:gd name="connsiteY5" fmla="*/ 7144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9525">
                    <a:moveTo>
                      <a:pt x="7144" y="7144"/>
                    </a:moveTo>
                    <a:lnTo>
                      <a:pt x="7144" y="7144"/>
                    </a:lnTo>
                    <a:cubicBezTo>
                      <a:pt x="7144" y="7144"/>
                      <a:pt x="7144" y="7144"/>
                      <a:pt x="7144" y="7144"/>
                    </a:cubicBezTo>
                    <a:cubicBezTo>
                      <a:pt x="7144" y="7144"/>
                      <a:pt x="7144" y="7144"/>
                      <a:pt x="7144" y="7144"/>
                    </a:cubicBezTo>
                    <a:cubicBezTo>
                      <a:pt x="7144" y="7144"/>
                      <a:pt x="7144" y="7144"/>
                      <a:pt x="7144" y="7144"/>
                    </a:cubicBezTo>
                    <a:cubicBezTo>
                      <a:pt x="7144" y="7144"/>
                      <a:pt x="7144" y="7144"/>
                      <a:pt x="7144" y="7144"/>
                    </a:cubicBezTo>
                    <a:close/>
                  </a:path>
                </a:pathLst>
              </a:custGeom>
              <a:solidFill>
                <a:srgbClr val="FFFFFF"/>
              </a:solid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FBB3E081-DE5E-4429-84A0-40237CCE60E3}"/>
                  </a:ext>
                </a:extLst>
              </p:cNvPr>
              <p:cNvSpPr/>
              <p:nvPr/>
            </p:nvSpPr>
            <p:spPr>
              <a:xfrm>
                <a:off x="272215" y="3367690"/>
                <a:ext cx="657225" cy="542925"/>
              </a:xfrm>
              <a:custGeom>
                <a:avLst/>
                <a:gdLst>
                  <a:gd name="connsiteX0" fmla="*/ 114945 w 657225"/>
                  <a:gd name="connsiteY0" fmla="*/ 536734 h 542925"/>
                  <a:gd name="connsiteX1" fmla="*/ 209242 w 657225"/>
                  <a:gd name="connsiteY1" fmla="*/ 513874 h 542925"/>
                  <a:gd name="connsiteX2" fmla="*/ 646440 w 657225"/>
                  <a:gd name="connsiteY2" fmla="*/ 75724 h 542925"/>
                  <a:gd name="connsiteX3" fmla="*/ 655965 w 657225"/>
                  <a:gd name="connsiteY3" fmla="*/ 45244 h 542925"/>
                  <a:gd name="connsiteX4" fmla="*/ 640725 w 657225"/>
                  <a:gd name="connsiteY4" fmla="*/ 16669 h 542925"/>
                  <a:gd name="connsiteX5" fmla="*/ 614055 w 657225"/>
                  <a:gd name="connsiteY5" fmla="*/ 7144 h 542925"/>
                  <a:gd name="connsiteX6" fmla="*/ 581670 w 657225"/>
                  <a:gd name="connsiteY6" fmla="*/ 22384 h 542925"/>
                  <a:gd name="connsiteX7" fmla="*/ 175905 w 657225"/>
                  <a:gd name="connsiteY7" fmla="*/ 437674 h 542925"/>
                  <a:gd name="connsiteX8" fmla="*/ 174952 w 657225"/>
                  <a:gd name="connsiteY8" fmla="*/ 438626 h 542925"/>
                  <a:gd name="connsiteX9" fmla="*/ 131137 w 657225"/>
                  <a:gd name="connsiteY9" fmla="*/ 452914 h 542925"/>
                  <a:gd name="connsiteX10" fmla="*/ 99705 w 657225"/>
                  <a:gd name="connsiteY10" fmla="*/ 457676 h 542925"/>
                  <a:gd name="connsiteX11" fmla="*/ 76845 w 657225"/>
                  <a:gd name="connsiteY11" fmla="*/ 435769 h 542925"/>
                  <a:gd name="connsiteX12" fmla="*/ 48270 w 657225"/>
                  <a:gd name="connsiteY12" fmla="*/ 424339 h 542925"/>
                  <a:gd name="connsiteX13" fmla="*/ 26362 w 657225"/>
                  <a:gd name="connsiteY13" fmla="*/ 431006 h 542925"/>
                  <a:gd name="connsiteX14" fmla="*/ 8265 w 657225"/>
                  <a:gd name="connsiteY14" fmla="*/ 457676 h 542925"/>
                  <a:gd name="connsiteX15" fmla="*/ 13980 w 657225"/>
                  <a:gd name="connsiteY15" fmla="*/ 489109 h 542925"/>
                  <a:gd name="connsiteX16" fmla="*/ 114945 w 657225"/>
                  <a:gd name="connsiteY16" fmla="*/ 53673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225" h="542925">
                    <a:moveTo>
                      <a:pt x="114945" y="536734"/>
                    </a:moveTo>
                    <a:cubicBezTo>
                      <a:pt x="143520" y="536734"/>
                      <a:pt x="175905" y="529114"/>
                      <a:pt x="209242" y="513874"/>
                    </a:cubicBezTo>
                    <a:cubicBezTo>
                      <a:pt x="279727" y="482441"/>
                      <a:pt x="451177" y="310039"/>
                      <a:pt x="646440" y="75724"/>
                    </a:cubicBezTo>
                    <a:cubicBezTo>
                      <a:pt x="653107" y="67151"/>
                      <a:pt x="656917" y="56674"/>
                      <a:pt x="655965" y="45244"/>
                    </a:cubicBezTo>
                    <a:cubicBezTo>
                      <a:pt x="655012" y="33814"/>
                      <a:pt x="649297" y="24289"/>
                      <a:pt x="640725" y="16669"/>
                    </a:cubicBezTo>
                    <a:cubicBezTo>
                      <a:pt x="631200" y="9049"/>
                      <a:pt x="620722" y="7144"/>
                      <a:pt x="614055" y="7144"/>
                    </a:cubicBezTo>
                    <a:cubicBezTo>
                      <a:pt x="601672" y="7144"/>
                      <a:pt x="590242" y="12859"/>
                      <a:pt x="581670" y="22384"/>
                    </a:cubicBezTo>
                    <a:cubicBezTo>
                      <a:pt x="496897" y="124301"/>
                      <a:pt x="257820" y="398621"/>
                      <a:pt x="175905" y="437674"/>
                    </a:cubicBezTo>
                    <a:lnTo>
                      <a:pt x="174952" y="438626"/>
                    </a:lnTo>
                    <a:cubicBezTo>
                      <a:pt x="158760" y="446246"/>
                      <a:pt x="144472" y="450056"/>
                      <a:pt x="131137" y="452914"/>
                    </a:cubicBezTo>
                    <a:lnTo>
                      <a:pt x="99705" y="457676"/>
                    </a:lnTo>
                    <a:lnTo>
                      <a:pt x="76845" y="435769"/>
                    </a:lnTo>
                    <a:cubicBezTo>
                      <a:pt x="69225" y="428149"/>
                      <a:pt x="58747" y="424339"/>
                      <a:pt x="48270" y="424339"/>
                    </a:cubicBezTo>
                    <a:cubicBezTo>
                      <a:pt x="40650" y="424339"/>
                      <a:pt x="33030" y="426244"/>
                      <a:pt x="26362" y="431006"/>
                    </a:cubicBezTo>
                    <a:cubicBezTo>
                      <a:pt x="16837" y="436721"/>
                      <a:pt x="10170" y="446246"/>
                      <a:pt x="8265" y="457676"/>
                    </a:cubicBezTo>
                    <a:cubicBezTo>
                      <a:pt x="5407" y="468154"/>
                      <a:pt x="8265" y="479584"/>
                      <a:pt x="13980" y="489109"/>
                    </a:cubicBezTo>
                    <a:cubicBezTo>
                      <a:pt x="15885" y="492919"/>
                      <a:pt x="46365" y="536734"/>
                      <a:pt x="114945" y="536734"/>
                    </a:cubicBezTo>
                    <a:close/>
                  </a:path>
                </a:pathLst>
              </a:custGeom>
              <a:solidFill>
                <a:srgbClr val="231F20"/>
              </a:soli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B29C2827-73BF-4F67-8C0F-B937F476CDE7}"/>
                  </a:ext>
                </a:extLst>
              </p:cNvPr>
              <p:cNvSpPr/>
              <p:nvPr/>
            </p:nvSpPr>
            <p:spPr>
              <a:xfrm>
                <a:off x="-808452" y="3719163"/>
                <a:ext cx="838200" cy="295275"/>
              </a:xfrm>
              <a:custGeom>
                <a:avLst/>
                <a:gdLst>
                  <a:gd name="connsiteX0" fmla="*/ 797466 w 838200"/>
                  <a:gd name="connsiteY0" fmla="*/ 194786 h 295275"/>
                  <a:gd name="connsiteX1" fmla="*/ 777464 w 838200"/>
                  <a:gd name="connsiteY1" fmla="*/ 199549 h 295275"/>
                  <a:gd name="connsiteX2" fmla="*/ 765081 w 838200"/>
                  <a:gd name="connsiteY2" fmla="*/ 206216 h 295275"/>
                  <a:gd name="connsiteX3" fmla="*/ 750794 w 838200"/>
                  <a:gd name="connsiteY3" fmla="*/ 207169 h 295275"/>
                  <a:gd name="connsiteX4" fmla="*/ 740316 w 838200"/>
                  <a:gd name="connsiteY4" fmla="*/ 207169 h 295275"/>
                  <a:gd name="connsiteX5" fmla="*/ 400274 w 838200"/>
                  <a:gd name="connsiteY5" fmla="*/ 111919 h 295275"/>
                  <a:gd name="connsiteX6" fmla="*/ 52611 w 838200"/>
                  <a:gd name="connsiteY6" fmla="*/ 7144 h 295275"/>
                  <a:gd name="connsiteX7" fmla="*/ 41181 w 838200"/>
                  <a:gd name="connsiteY7" fmla="*/ 8096 h 295275"/>
                  <a:gd name="connsiteX8" fmla="*/ 14511 w 838200"/>
                  <a:gd name="connsiteY8" fmla="*/ 25241 h 295275"/>
                  <a:gd name="connsiteX9" fmla="*/ 7844 w 838200"/>
                  <a:gd name="connsiteY9" fmla="*/ 56674 h 295275"/>
                  <a:gd name="connsiteX10" fmla="*/ 48801 w 838200"/>
                  <a:gd name="connsiteY10" fmla="*/ 90964 h 295275"/>
                  <a:gd name="connsiteX11" fmla="*/ 51659 w 838200"/>
                  <a:gd name="connsiteY11" fmla="*/ 90964 h 295275"/>
                  <a:gd name="connsiteX12" fmla="*/ 56421 w 838200"/>
                  <a:gd name="connsiteY12" fmla="*/ 90964 h 295275"/>
                  <a:gd name="connsiteX13" fmla="*/ 61184 w 838200"/>
                  <a:gd name="connsiteY13" fmla="*/ 90964 h 295275"/>
                  <a:gd name="connsiteX14" fmla="*/ 370746 w 838200"/>
                  <a:gd name="connsiteY14" fmla="*/ 189071 h 295275"/>
                  <a:gd name="connsiteX15" fmla="*/ 743174 w 838200"/>
                  <a:gd name="connsiteY15" fmla="*/ 290036 h 295275"/>
                  <a:gd name="connsiteX16" fmla="*/ 829851 w 838200"/>
                  <a:gd name="connsiteY16" fmla="*/ 262414 h 295275"/>
                  <a:gd name="connsiteX17" fmla="*/ 839376 w 838200"/>
                  <a:gd name="connsiteY17" fmla="*/ 231934 h 295275"/>
                  <a:gd name="connsiteX18" fmla="*/ 824136 w 838200"/>
                  <a:gd name="connsiteY18" fmla="*/ 203359 h 295275"/>
                  <a:gd name="connsiteX19" fmla="*/ 797466 w 838200"/>
                  <a:gd name="connsiteY19" fmla="*/ 194786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295275">
                    <a:moveTo>
                      <a:pt x="797466" y="194786"/>
                    </a:moveTo>
                    <a:cubicBezTo>
                      <a:pt x="790799" y="194786"/>
                      <a:pt x="784131" y="196691"/>
                      <a:pt x="777464" y="199549"/>
                    </a:cubicBezTo>
                    <a:lnTo>
                      <a:pt x="765081" y="206216"/>
                    </a:lnTo>
                    <a:lnTo>
                      <a:pt x="750794" y="207169"/>
                    </a:lnTo>
                    <a:cubicBezTo>
                      <a:pt x="747936" y="207169"/>
                      <a:pt x="745079" y="207169"/>
                      <a:pt x="740316" y="207169"/>
                    </a:cubicBezTo>
                    <a:cubicBezTo>
                      <a:pt x="701264" y="207169"/>
                      <a:pt x="605061" y="194786"/>
                      <a:pt x="400274" y="111919"/>
                    </a:cubicBezTo>
                    <a:cubicBezTo>
                      <a:pt x="174531" y="20479"/>
                      <a:pt x="85949" y="7144"/>
                      <a:pt x="52611" y="7144"/>
                    </a:cubicBezTo>
                    <a:cubicBezTo>
                      <a:pt x="45944" y="7144"/>
                      <a:pt x="42134" y="8096"/>
                      <a:pt x="41181" y="8096"/>
                    </a:cubicBezTo>
                    <a:cubicBezTo>
                      <a:pt x="29751" y="10001"/>
                      <a:pt x="20226" y="16669"/>
                      <a:pt x="14511" y="25241"/>
                    </a:cubicBezTo>
                    <a:cubicBezTo>
                      <a:pt x="7844" y="34766"/>
                      <a:pt x="5939" y="45244"/>
                      <a:pt x="7844" y="56674"/>
                    </a:cubicBezTo>
                    <a:cubicBezTo>
                      <a:pt x="11654" y="76676"/>
                      <a:pt x="28799" y="90964"/>
                      <a:pt x="48801" y="90964"/>
                    </a:cubicBezTo>
                    <a:cubicBezTo>
                      <a:pt x="49754" y="90964"/>
                      <a:pt x="50706" y="90964"/>
                      <a:pt x="51659" y="90964"/>
                    </a:cubicBezTo>
                    <a:lnTo>
                      <a:pt x="56421" y="90964"/>
                    </a:lnTo>
                    <a:lnTo>
                      <a:pt x="61184" y="90964"/>
                    </a:lnTo>
                    <a:cubicBezTo>
                      <a:pt x="85949" y="92869"/>
                      <a:pt x="165959" y="107156"/>
                      <a:pt x="370746" y="189071"/>
                    </a:cubicBezTo>
                    <a:cubicBezTo>
                      <a:pt x="536481" y="255746"/>
                      <a:pt x="661259" y="290036"/>
                      <a:pt x="743174" y="290036"/>
                    </a:cubicBezTo>
                    <a:cubicBezTo>
                      <a:pt x="786036" y="290036"/>
                      <a:pt x="815564" y="280511"/>
                      <a:pt x="829851" y="262414"/>
                    </a:cubicBezTo>
                    <a:cubicBezTo>
                      <a:pt x="836519" y="253841"/>
                      <a:pt x="840329" y="243364"/>
                      <a:pt x="839376" y="231934"/>
                    </a:cubicBezTo>
                    <a:cubicBezTo>
                      <a:pt x="838424" y="220504"/>
                      <a:pt x="832709" y="210979"/>
                      <a:pt x="824136" y="203359"/>
                    </a:cubicBezTo>
                    <a:cubicBezTo>
                      <a:pt x="814611" y="196691"/>
                      <a:pt x="804134" y="194786"/>
                      <a:pt x="797466" y="194786"/>
                    </a:cubicBezTo>
                    <a:close/>
                  </a:path>
                </a:pathLst>
              </a:custGeom>
              <a:solidFill>
                <a:srgbClr val="231F20"/>
              </a:solid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924DA240-34D2-45AB-93E1-5E219F260C03}"/>
                  </a:ext>
                </a:extLst>
              </p:cNvPr>
              <p:cNvSpPr/>
              <p:nvPr/>
            </p:nvSpPr>
            <p:spPr>
              <a:xfrm>
                <a:off x="-1164013" y="3183858"/>
                <a:ext cx="504825" cy="590549"/>
              </a:xfrm>
              <a:custGeom>
                <a:avLst/>
                <a:gdLst>
                  <a:gd name="connsiteX0" fmla="*/ 501517 w 504825"/>
                  <a:gd name="connsiteY0" fmla="*/ 425291 h 590550"/>
                  <a:gd name="connsiteX1" fmla="*/ 167190 w 504825"/>
                  <a:gd name="connsiteY1" fmla="*/ 7144 h 590550"/>
                  <a:gd name="connsiteX2" fmla="*/ 90037 w 504825"/>
                  <a:gd name="connsiteY2" fmla="*/ 30004 h 590550"/>
                  <a:gd name="connsiteX3" fmla="*/ 180525 w 504825"/>
                  <a:gd name="connsiteY3" fmla="*/ 591026 h 590550"/>
                  <a:gd name="connsiteX4" fmla="*/ 501517 w 504825"/>
                  <a:gd name="connsiteY4" fmla="*/ 425291 h 590550"/>
                  <a:gd name="connsiteX5" fmla="*/ 143377 w 504825"/>
                  <a:gd name="connsiteY5" fmla="*/ 311944 h 590550"/>
                  <a:gd name="connsiteX6" fmla="*/ 127185 w 504825"/>
                  <a:gd name="connsiteY6" fmla="*/ 271939 h 590550"/>
                  <a:gd name="connsiteX7" fmla="*/ 120517 w 504825"/>
                  <a:gd name="connsiteY7" fmla="*/ 219551 h 590550"/>
                  <a:gd name="connsiteX8" fmla="*/ 130995 w 504825"/>
                  <a:gd name="connsiteY8" fmla="*/ 186214 h 590550"/>
                  <a:gd name="connsiteX9" fmla="*/ 161475 w 504825"/>
                  <a:gd name="connsiteY9" fmla="*/ 159544 h 590550"/>
                  <a:gd name="connsiteX10" fmla="*/ 163380 w 504825"/>
                  <a:gd name="connsiteY10" fmla="*/ 158591 h 590550"/>
                  <a:gd name="connsiteX11" fmla="*/ 164332 w 504825"/>
                  <a:gd name="connsiteY11" fmla="*/ 157639 h 590550"/>
                  <a:gd name="connsiteX12" fmla="*/ 168142 w 504825"/>
                  <a:gd name="connsiteY12" fmla="*/ 156686 h 590550"/>
                  <a:gd name="connsiteX13" fmla="*/ 171000 w 504825"/>
                  <a:gd name="connsiteY13" fmla="*/ 155734 h 590550"/>
                  <a:gd name="connsiteX14" fmla="*/ 173857 w 504825"/>
                  <a:gd name="connsiteY14" fmla="*/ 154781 h 590550"/>
                  <a:gd name="connsiteX15" fmla="*/ 180525 w 504825"/>
                  <a:gd name="connsiteY15" fmla="*/ 153829 h 590550"/>
                  <a:gd name="connsiteX16" fmla="*/ 188145 w 504825"/>
                  <a:gd name="connsiteY16" fmla="*/ 153829 h 590550"/>
                  <a:gd name="connsiteX17" fmla="*/ 191955 w 504825"/>
                  <a:gd name="connsiteY17" fmla="*/ 153829 h 590550"/>
                  <a:gd name="connsiteX18" fmla="*/ 194812 w 504825"/>
                  <a:gd name="connsiteY18" fmla="*/ 153829 h 590550"/>
                  <a:gd name="connsiteX19" fmla="*/ 205290 w 504825"/>
                  <a:gd name="connsiteY19" fmla="*/ 155734 h 590550"/>
                  <a:gd name="connsiteX20" fmla="*/ 236722 w 504825"/>
                  <a:gd name="connsiteY20" fmla="*/ 171926 h 590550"/>
                  <a:gd name="connsiteX21" fmla="*/ 275775 w 504825"/>
                  <a:gd name="connsiteY21" fmla="*/ 212884 h 590550"/>
                  <a:gd name="connsiteX22" fmla="*/ 302445 w 504825"/>
                  <a:gd name="connsiteY22" fmla="*/ 255746 h 590550"/>
                  <a:gd name="connsiteX23" fmla="*/ 336735 w 504825"/>
                  <a:gd name="connsiteY23" fmla="*/ 336709 h 590550"/>
                  <a:gd name="connsiteX24" fmla="*/ 351975 w 504825"/>
                  <a:gd name="connsiteY24" fmla="*/ 396716 h 590550"/>
                  <a:gd name="connsiteX25" fmla="*/ 354832 w 504825"/>
                  <a:gd name="connsiteY25" fmla="*/ 413861 h 590550"/>
                  <a:gd name="connsiteX26" fmla="*/ 355785 w 504825"/>
                  <a:gd name="connsiteY26" fmla="*/ 419576 h 590550"/>
                  <a:gd name="connsiteX27" fmla="*/ 341497 w 504825"/>
                  <a:gd name="connsiteY27" fmla="*/ 401479 h 590550"/>
                  <a:gd name="connsiteX28" fmla="*/ 305302 w 504825"/>
                  <a:gd name="connsiteY28" fmla="*/ 352901 h 590550"/>
                  <a:gd name="connsiteX29" fmla="*/ 256725 w 504825"/>
                  <a:gd name="connsiteY29" fmla="*/ 285274 h 590550"/>
                  <a:gd name="connsiteX30" fmla="*/ 229102 w 504825"/>
                  <a:gd name="connsiteY30" fmla="*/ 250031 h 590550"/>
                  <a:gd name="connsiteX31" fmla="*/ 199575 w 504825"/>
                  <a:gd name="connsiteY31" fmla="*/ 220504 h 590550"/>
                  <a:gd name="connsiteX32" fmla="*/ 187192 w 504825"/>
                  <a:gd name="connsiteY32" fmla="*/ 213836 h 590550"/>
                  <a:gd name="connsiteX33" fmla="*/ 185287 w 504825"/>
                  <a:gd name="connsiteY33" fmla="*/ 213836 h 590550"/>
                  <a:gd name="connsiteX34" fmla="*/ 185287 w 504825"/>
                  <a:gd name="connsiteY34" fmla="*/ 213836 h 590550"/>
                  <a:gd name="connsiteX35" fmla="*/ 186240 w 504825"/>
                  <a:gd name="connsiteY35" fmla="*/ 213836 h 590550"/>
                  <a:gd name="connsiteX36" fmla="*/ 187192 w 504825"/>
                  <a:gd name="connsiteY36" fmla="*/ 213836 h 590550"/>
                  <a:gd name="connsiteX37" fmla="*/ 187192 w 504825"/>
                  <a:gd name="connsiteY37" fmla="*/ 212884 h 590550"/>
                  <a:gd name="connsiteX38" fmla="*/ 184335 w 504825"/>
                  <a:gd name="connsiteY38" fmla="*/ 213836 h 590550"/>
                  <a:gd name="connsiteX39" fmla="*/ 182430 w 504825"/>
                  <a:gd name="connsiteY39" fmla="*/ 213836 h 590550"/>
                  <a:gd name="connsiteX40" fmla="*/ 176715 w 504825"/>
                  <a:gd name="connsiteY40" fmla="*/ 216694 h 590550"/>
                  <a:gd name="connsiteX41" fmla="*/ 171952 w 504825"/>
                  <a:gd name="connsiteY41" fmla="*/ 227171 h 590550"/>
                  <a:gd name="connsiteX42" fmla="*/ 170047 w 504825"/>
                  <a:gd name="connsiteY42" fmla="*/ 263366 h 590550"/>
                  <a:gd name="connsiteX43" fmla="*/ 174810 w 504825"/>
                  <a:gd name="connsiteY43" fmla="*/ 300514 h 590550"/>
                  <a:gd name="connsiteX44" fmla="*/ 186240 w 504825"/>
                  <a:gd name="connsiteY44" fmla="*/ 359569 h 590550"/>
                  <a:gd name="connsiteX45" fmla="*/ 191002 w 504825"/>
                  <a:gd name="connsiteY45" fmla="*/ 382429 h 590550"/>
                  <a:gd name="connsiteX46" fmla="*/ 187192 w 504825"/>
                  <a:gd name="connsiteY46" fmla="*/ 377666 h 590550"/>
                  <a:gd name="connsiteX47" fmla="*/ 175762 w 504825"/>
                  <a:gd name="connsiteY47" fmla="*/ 364331 h 590550"/>
                  <a:gd name="connsiteX48" fmla="*/ 143377 w 504825"/>
                  <a:gd name="connsiteY48" fmla="*/ 3119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04825" h="590550">
                    <a:moveTo>
                      <a:pt x="501517" y="425291"/>
                    </a:moveTo>
                    <a:cubicBezTo>
                      <a:pt x="501517" y="425291"/>
                      <a:pt x="359595" y="7144"/>
                      <a:pt x="167190" y="7144"/>
                    </a:cubicBezTo>
                    <a:cubicBezTo>
                      <a:pt x="142425" y="7144"/>
                      <a:pt x="116707" y="13811"/>
                      <a:pt x="90037" y="30004"/>
                    </a:cubicBezTo>
                    <a:cubicBezTo>
                      <a:pt x="-139515" y="169069"/>
                      <a:pt x="180525" y="591026"/>
                      <a:pt x="180525" y="591026"/>
                    </a:cubicBezTo>
                    <a:cubicBezTo>
                      <a:pt x="320542" y="494824"/>
                      <a:pt x="501517" y="425291"/>
                      <a:pt x="501517" y="425291"/>
                    </a:cubicBezTo>
                    <a:close/>
                    <a:moveTo>
                      <a:pt x="143377" y="311944"/>
                    </a:moveTo>
                    <a:cubicBezTo>
                      <a:pt x="137662" y="300514"/>
                      <a:pt x="131947" y="287179"/>
                      <a:pt x="127185" y="271939"/>
                    </a:cubicBezTo>
                    <a:cubicBezTo>
                      <a:pt x="123375" y="256699"/>
                      <a:pt x="118612" y="239554"/>
                      <a:pt x="120517" y="219551"/>
                    </a:cubicBezTo>
                    <a:cubicBezTo>
                      <a:pt x="121470" y="209074"/>
                      <a:pt x="124327" y="197644"/>
                      <a:pt x="130995" y="186214"/>
                    </a:cubicBezTo>
                    <a:cubicBezTo>
                      <a:pt x="137662" y="174784"/>
                      <a:pt x="150045" y="164306"/>
                      <a:pt x="161475" y="159544"/>
                    </a:cubicBezTo>
                    <a:lnTo>
                      <a:pt x="163380" y="158591"/>
                    </a:lnTo>
                    <a:lnTo>
                      <a:pt x="164332" y="157639"/>
                    </a:lnTo>
                    <a:lnTo>
                      <a:pt x="168142" y="156686"/>
                    </a:lnTo>
                    <a:lnTo>
                      <a:pt x="171000" y="155734"/>
                    </a:lnTo>
                    <a:lnTo>
                      <a:pt x="173857" y="154781"/>
                    </a:lnTo>
                    <a:cubicBezTo>
                      <a:pt x="174810" y="154781"/>
                      <a:pt x="178620" y="153829"/>
                      <a:pt x="180525" y="153829"/>
                    </a:cubicBezTo>
                    <a:cubicBezTo>
                      <a:pt x="182430" y="153829"/>
                      <a:pt x="185287" y="153829"/>
                      <a:pt x="188145" y="153829"/>
                    </a:cubicBezTo>
                    <a:lnTo>
                      <a:pt x="191955" y="153829"/>
                    </a:lnTo>
                    <a:lnTo>
                      <a:pt x="194812" y="153829"/>
                    </a:lnTo>
                    <a:cubicBezTo>
                      <a:pt x="198622" y="154781"/>
                      <a:pt x="201480" y="154781"/>
                      <a:pt x="205290" y="155734"/>
                    </a:cubicBezTo>
                    <a:cubicBezTo>
                      <a:pt x="218625" y="159544"/>
                      <a:pt x="228150" y="165259"/>
                      <a:pt x="236722" y="171926"/>
                    </a:cubicBezTo>
                    <a:cubicBezTo>
                      <a:pt x="253867" y="185261"/>
                      <a:pt x="265297" y="198596"/>
                      <a:pt x="275775" y="212884"/>
                    </a:cubicBezTo>
                    <a:cubicBezTo>
                      <a:pt x="286252" y="227171"/>
                      <a:pt x="294825" y="241459"/>
                      <a:pt x="302445" y="255746"/>
                    </a:cubicBezTo>
                    <a:cubicBezTo>
                      <a:pt x="317685" y="284321"/>
                      <a:pt x="329115" y="311944"/>
                      <a:pt x="336735" y="336709"/>
                    </a:cubicBezTo>
                    <a:cubicBezTo>
                      <a:pt x="344355" y="360521"/>
                      <a:pt x="349117" y="381476"/>
                      <a:pt x="351975" y="396716"/>
                    </a:cubicBezTo>
                    <a:cubicBezTo>
                      <a:pt x="353880" y="404336"/>
                      <a:pt x="353880" y="410051"/>
                      <a:pt x="354832" y="413861"/>
                    </a:cubicBezTo>
                    <a:cubicBezTo>
                      <a:pt x="354832" y="417671"/>
                      <a:pt x="355785" y="419576"/>
                      <a:pt x="355785" y="419576"/>
                    </a:cubicBezTo>
                    <a:cubicBezTo>
                      <a:pt x="355785" y="419576"/>
                      <a:pt x="350070" y="412909"/>
                      <a:pt x="341497" y="401479"/>
                    </a:cubicBezTo>
                    <a:cubicBezTo>
                      <a:pt x="332925" y="390049"/>
                      <a:pt x="319590" y="372904"/>
                      <a:pt x="305302" y="352901"/>
                    </a:cubicBezTo>
                    <a:cubicBezTo>
                      <a:pt x="291015" y="332899"/>
                      <a:pt x="274822" y="309086"/>
                      <a:pt x="256725" y="285274"/>
                    </a:cubicBezTo>
                    <a:cubicBezTo>
                      <a:pt x="248152" y="272891"/>
                      <a:pt x="238627" y="261461"/>
                      <a:pt x="229102" y="250031"/>
                    </a:cubicBezTo>
                    <a:cubicBezTo>
                      <a:pt x="219577" y="238601"/>
                      <a:pt x="209100" y="228124"/>
                      <a:pt x="199575" y="220504"/>
                    </a:cubicBezTo>
                    <a:cubicBezTo>
                      <a:pt x="194812" y="216694"/>
                      <a:pt x="190050" y="214789"/>
                      <a:pt x="187192" y="213836"/>
                    </a:cubicBezTo>
                    <a:cubicBezTo>
                      <a:pt x="186240" y="213836"/>
                      <a:pt x="186240" y="213836"/>
                      <a:pt x="185287" y="213836"/>
                    </a:cubicBezTo>
                    <a:lnTo>
                      <a:pt x="185287" y="213836"/>
                    </a:lnTo>
                    <a:cubicBezTo>
                      <a:pt x="185287" y="213836"/>
                      <a:pt x="185287" y="213836"/>
                      <a:pt x="186240" y="213836"/>
                    </a:cubicBezTo>
                    <a:cubicBezTo>
                      <a:pt x="186240" y="213836"/>
                      <a:pt x="187192" y="213836"/>
                      <a:pt x="187192" y="213836"/>
                    </a:cubicBezTo>
                    <a:cubicBezTo>
                      <a:pt x="187192" y="213836"/>
                      <a:pt x="188145" y="212884"/>
                      <a:pt x="187192" y="212884"/>
                    </a:cubicBezTo>
                    <a:lnTo>
                      <a:pt x="184335" y="213836"/>
                    </a:lnTo>
                    <a:lnTo>
                      <a:pt x="182430" y="213836"/>
                    </a:lnTo>
                    <a:cubicBezTo>
                      <a:pt x="179572" y="214789"/>
                      <a:pt x="178620" y="215741"/>
                      <a:pt x="176715" y="216694"/>
                    </a:cubicBezTo>
                    <a:cubicBezTo>
                      <a:pt x="174810" y="218599"/>
                      <a:pt x="172905" y="222409"/>
                      <a:pt x="171952" y="227171"/>
                    </a:cubicBezTo>
                    <a:cubicBezTo>
                      <a:pt x="169095" y="236696"/>
                      <a:pt x="169095" y="250984"/>
                      <a:pt x="170047" y="263366"/>
                    </a:cubicBezTo>
                    <a:cubicBezTo>
                      <a:pt x="171000" y="276701"/>
                      <a:pt x="172905" y="289084"/>
                      <a:pt x="174810" y="300514"/>
                    </a:cubicBezTo>
                    <a:cubicBezTo>
                      <a:pt x="178620" y="324326"/>
                      <a:pt x="183382" y="344329"/>
                      <a:pt x="186240" y="359569"/>
                    </a:cubicBezTo>
                    <a:cubicBezTo>
                      <a:pt x="189097" y="373856"/>
                      <a:pt x="191002" y="382429"/>
                      <a:pt x="191002" y="382429"/>
                    </a:cubicBezTo>
                    <a:cubicBezTo>
                      <a:pt x="191002" y="382429"/>
                      <a:pt x="189097" y="380524"/>
                      <a:pt x="187192" y="377666"/>
                    </a:cubicBezTo>
                    <a:cubicBezTo>
                      <a:pt x="184335" y="374809"/>
                      <a:pt x="180525" y="370046"/>
                      <a:pt x="175762" y="364331"/>
                    </a:cubicBezTo>
                    <a:cubicBezTo>
                      <a:pt x="167190" y="352901"/>
                      <a:pt x="154807" y="334804"/>
                      <a:pt x="143377" y="311944"/>
                    </a:cubicBezTo>
                    <a:close/>
                  </a:path>
                </a:pathLst>
              </a:custGeom>
              <a:solidFill>
                <a:srgbClr val="000000"/>
              </a:solidFill>
              <a:ln w="9525" cap="flat">
                <a:noFill/>
                <a:prstDash val="solid"/>
                <a:miter/>
              </a:ln>
            </p:spPr>
            <p:txBody>
              <a:bodyPr rtlCol="0" anchor="ctr"/>
              <a:lstStyle/>
              <a:p>
                <a:endParaRPr lang="en-IN"/>
              </a:p>
            </p:txBody>
          </p:sp>
          <p:sp>
            <p:nvSpPr>
              <p:cNvPr id="91" name="Freeform: Shape 90">
                <a:extLst>
                  <a:ext uri="{FF2B5EF4-FFF2-40B4-BE49-F238E27FC236}">
                    <a16:creationId xmlns:a16="http://schemas.microsoft.com/office/drawing/2014/main" id="{CE2DB9B3-6FEE-40E7-9297-0B359BB4411E}"/>
                  </a:ext>
                </a:extLst>
              </p:cNvPr>
              <p:cNvSpPr/>
              <p:nvPr/>
            </p:nvSpPr>
            <p:spPr>
              <a:xfrm>
                <a:off x="89503" y="4656423"/>
                <a:ext cx="428625" cy="257175"/>
              </a:xfrm>
              <a:custGeom>
                <a:avLst/>
                <a:gdLst>
                  <a:gd name="connsiteX0" fmla="*/ 235744 w 428625"/>
                  <a:gd name="connsiteY0" fmla="*/ 247174 h 257175"/>
                  <a:gd name="connsiteX1" fmla="*/ 242411 w 428625"/>
                  <a:gd name="connsiteY1" fmla="*/ 246221 h 257175"/>
                  <a:gd name="connsiteX2" fmla="*/ 250031 w 428625"/>
                  <a:gd name="connsiteY2" fmla="*/ 244316 h 257175"/>
                  <a:gd name="connsiteX3" fmla="*/ 427196 w 428625"/>
                  <a:gd name="connsiteY3" fmla="*/ 106204 h 257175"/>
                  <a:gd name="connsiteX4" fmla="*/ 426244 w 428625"/>
                  <a:gd name="connsiteY4" fmla="*/ 93821 h 257175"/>
                  <a:gd name="connsiteX5" fmla="*/ 418624 w 428625"/>
                  <a:gd name="connsiteY5" fmla="*/ 71914 h 257175"/>
                  <a:gd name="connsiteX6" fmla="*/ 413861 w 428625"/>
                  <a:gd name="connsiteY6" fmla="*/ 64294 h 257175"/>
                  <a:gd name="connsiteX7" fmla="*/ 411956 w 428625"/>
                  <a:gd name="connsiteY7" fmla="*/ 61436 h 257175"/>
                  <a:gd name="connsiteX8" fmla="*/ 409099 w 428625"/>
                  <a:gd name="connsiteY8" fmla="*/ 58579 h 257175"/>
                  <a:gd name="connsiteX9" fmla="*/ 401479 w 428625"/>
                  <a:gd name="connsiteY9" fmla="*/ 50006 h 257175"/>
                  <a:gd name="connsiteX10" fmla="*/ 401479 w 428625"/>
                  <a:gd name="connsiteY10" fmla="*/ 50006 h 257175"/>
                  <a:gd name="connsiteX11" fmla="*/ 401479 w 428625"/>
                  <a:gd name="connsiteY11" fmla="*/ 50006 h 257175"/>
                  <a:gd name="connsiteX12" fmla="*/ 393859 w 428625"/>
                  <a:gd name="connsiteY12" fmla="*/ 44291 h 257175"/>
                  <a:gd name="connsiteX13" fmla="*/ 393859 w 428625"/>
                  <a:gd name="connsiteY13" fmla="*/ 44291 h 257175"/>
                  <a:gd name="connsiteX14" fmla="*/ 348139 w 428625"/>
                  <a:gd name="connsiteY14" fmla="*/ 20479 h 257175"/>
                  <a:gd name="connsiteX15" fmla="*/ 345281 w 428625"/>
                  <a:gd name="connsiteY15" fmla="*/ 19526 h 257175"/>
                  <a:gd name="connsiteX16" fmla="*/ 336709 w 428625"/>
                  <a:gd name="connsiteY16" fmla="*/ 16669 h 257175"/>
                  <a:gd name="connsiteX17" fmla="*/ 332899 w 428625"/>
                  <a:gd name="connsiteY17" fmla="*/ 15716 h 257175"/>
                  <a:gd name="connsiteX18" fmla="*/ 324326 w 428625"/>
                  <a:gd name="connsiteY18" fmla="*/ 13811 h 257175"/>
                  <a:gd name="connsiteX19" fmla="*/ 319564 w 428625"/>
                  <a:gd name="connsiteY19" fmla="*/ 12859 h 257175"/>
                  <a:gd name="connsiteX20" fmla="*/ 310991 w 428625"/>
                  <a:gd name="connsiteY20" fmla="*/ 10954 h 257175"/>
                  <a:gd name="connsiteX21" fmla="*/ 304324 w 428625"/>
                  <a:gd name="connsiteY21" fmla="*/ 10001 h 257175"/>
                  <a:gd name="connsiteX22" fmla="*/ 291941 w 428625"/>
                  <a:gd name="connsiteY22" fmla="*/ 8096 h 257175"/>
                  <a:gd name="connsiteX23" fmla="*/ 283369 w 428625"/>
                  <a:gd name="connsiteY23" fmla="*/ 7144 h 257175"/>
                  <a:gd name="connsiteX24" fmla="*/ 276701 w 428625"/>
                  <a:gd name="connsiteY24" fmla="*/ 7144 h 257175"/>
                  <a:gd name="connsiteX25" fmla="*/ 267176 w 428625"/>
                  <a:gd name="connsiteY25" fmla="*/ 7144 h 257175"/>
                  <a:gd name="connsiteX26" fmla="*/ 260509 w 428625"/>
                  <a:gd name="connsiteY26" fmla="*/ 7144 h 257175"/>
                  <a:gd name="connsiteX27" fmla="*/ 250984 w 428625"/>
                  <a:gd name="connsiteY27" fmla="*/ 7144 h 257175"/>
                  <a:gd name="connsiteX28" fmla="*/ 244316 w 428625"/>
                  <a:gd name="connsiteY28" fmla="*/ 7144 h 257175"/>
                  <a:gd name="connsiteX29" fmla="*/ 233839 w 428625"/>
                  <a:gd name="connsiteY29" fmla="*/ 8096 h 257175"/>
                  <a:gd name="connsiteX30" fmla="*/ 228124 w 428625"/>
                  <a:gd name="connsiteY30" fmla="*/ 8096 h 257175"/>
                  <a:gd name="connsiteX31" fmla="*/ 211931 w 428625"/>
                  <a:gd name="connsiteY31" fmla="*/ 10001 h 257175"/>
                  <a:gd name="connsiteX32" fmla="*/ 196691 w 428625"/>
                  <a:gd name="connsiteY32" fmla="*/ 11906 h 257175"/>
                  <a:gd name="connsiteX33" fmla="*/ 182404 w 428625"/>
                  <a:gd name="connsiteY33" fmla="*/ 14764 h 257175"/>
                  <a:gd name="connsiteX34" fmla="*/ 178594 w 428625"/>
                  <a:gd name="connsiteY34" fmla="*/ 15716 h 257175"/>
                  <a:gd name="connsiteX35" fmla="*/ 165259 w 428625"/>
                  <a:gd name="connsiteY35" fmla="*/ 18574 h 257175"/>
                  <a:gd name="connsiteX36" fmla="*/ 165259 w 428625"/>
                  <a:gd name="connsiteY36" fmla="*/ 18574 h 257175"/>
                  <a:gd name="connsiteX37" fmla="*/ 151924 w 428625"/>
                  <a:gd name="connsiteY37" fmla="*/ 22384 h 257175"/>
                  <a:gd name="connsiteX38" fmla="*/ 149066 w 428625"/>
                  <a:gd name="connsiteY38" fmla="*/ 23336 h 257175"/>
                  <a:gd name="connsiteX39" fmla="*/ 135731 w 428625"/>
                  <a:gd name="connsiteY39" fmla="*/ 27146 h 257175"/>
                  <a:gd name="connsiteX40" fmla="*/ 135731 w 428625"/>
                  <a:gd name="connsiteY40" fmla="*/ 27146 h 257175"/>
                  <a:gd name="connsiteX41" fmla="*/ 123349 w 428625"/>
                  <a:gd name="connsiteY41" fmla="*/ 31909 h 257175"/>
                  <a:gd name="connsiteX42" fmla="*/ 120491 w 428625"/>
                  <a:gd name="connsiteY42" fmla="*/ 32861 h 257175"/>
                  <a:gd name="connsiteX43" fmla="*/ 96679 w 428625"/>
                  <a:gd name="connsiteY43" fmla="*/ 43339 h 257175"/>
                  <a:gd name="connsiteX44" fmla="*/ 94774 w 428625"/>
                  <a:gd name="connsiteY44" fmla="*/ 44291 h 257175"/>
                  <a:gd name="connsiteX45" fmla="*/ 84296 w 428625"/>
                  <a:gd name="connsiteY45" fmla="*/ 50006 h 257175"/>
                  <a:gd name="connsiteX46" fmla="*/ 84296 w 428625"/>
                  <a:gd name="connsiteY46" fmla="*/ 50006 h 257175"/>
                  <a:gd name="connsiteX47" fmla="*/ 84296 w 428625"/>
                  <a:gd name="connsiteY47" fmla="*/ 50006 h 257175"/>
                  <a:gd name="connsiteX48" fmla="*/ 74771 w 428625"/>
                  <a:gd name="connsiteY48" fmla="*/ 55721 h 257175"/>
                  <a:gd name="connsiteX49" fmla="*/ 72866 w 428625"/>
                  <a:gd name="connsiteY49" fmla="*/ 56674 h 257175"/>
                  <a:gd name="connsiteX50" fmla="*/ 66199 w 428625"/>
                  <a:gd name="connsiteY50" fmla="*/ 61436 h 257175"/>
                  <a:gd name="connsiteX51" fmla="*/ 64294 w 428625"/>
                  <a:gd name="connsiteY51" fmla="*/ 63341 h 257175"/>
                  <a:gd name="connsiteX52" fmla="*/ 58579 w 428625"/>
                  <a:gd name="connsiteY52" fmla="*/ 68104 h 257175"/>
                  <a:gd name="connsiteX53" fmla="*/ 56674 w 428625"/>
                  <a:gd name="connsiteY53" fmla="*/ 70009 h 257175"/>
                  <a:gd name="connsiteX54" fmla="*/ 42386 w 428625"/>
                  <a:gd name="connsiteY54" fmla="*/ 82391 h 257175"/>
                  <a:gd name="connsiteX55" fmla="*/ 41434 w 428625"/>
                  <a:gd name="connsiteY55" fmla="*/ 83344 h 257175"/>
                  <a:gd name="connsiteX56" fmla="*/ 36671 w 428625"/>
                  <a:gd name="connsiteY56" fmla="*/ 88106 h 257175"/>
                  <a:gd name="connsiteX57" fmla="*/ 34766 w 428625"/>
                  <a:gd name="connsiteY57" fmla="*/ 90011 h 257175"/>
                  <a:gd name="connsiteX58" fmla="*/ 30956 w 428625"/>
                  <a:gd name="connsiteY58" fmla="*/ 94774 h 257175"/>
                  <a:gd name="connsiteX59" fmla="*/ 29051 w 428625"/>
                  <a:gd name="connsiteY59" fmla="*/ 96679 h 257175"/>
                  <a:gd name="connsiteX60" fmla="*/ 24289 w 428625"/>
                  <a:gd name="connsiteY60" fmla="*/ 103346 h 257175"/>
                  <a:gd name="connsiteX61" fmla="*/ 24289 w 428625"/>
                  <a:gd name="connsiteY61" fmla="*/ 103346 h 257175"/>
                  <a:gd name="connsiteX62" fmla="*/ 19526 w 428625"/>
                  <a:gd name="connsiteY62" fmla="*/ 110014 h 257175"/>
                  <a:gd name="connsiteX63" fmla="*/ 18574 w 428625"/>
                  <a:gd name="connsiteY63" fmla="*/ 111919 h 257175"/>
                  <a:gd name="connsiteX64" fmla="*/ 15716 w 428625"/>
                  <a:gd name="connsiteY64" fmla="*/ 116681 h 257175"/>
                  <a:gd name="connsiteX65" fmla="*/ 14764 w 428625"/>
                  <a:gd name="connsiteY65" fmla="*/ 118586 h 257175"/>
                  <a:gd name="connsiteX66" fmla="*/ 12859 w 428625"/>
                  <a:gd name="connsiteY66" fmla="*/ 123349 h 257175"/>
                  <a:gd name="connsiteX67" fmla="*/ 11906 w 428625"/>
                  <a:gd name="connsiteY67" fmla="*/ 125254 h 257175"/>
                  <a:gd name="connsiteX68" fmla="*/ 10001 w 428625"/>
                  <a:gd name="connsiteY68" fmla="*/ 131921 h 257175"/>
                  <a:gd name="connsiteX69" fmla="*/ 10001 w 428625"/>
                  <a:gd name="connsiteY69" fmla="*/ 131921 h 257175"/>
                  <a:gd name="connsiteX70" fmla="*/ 8096 w 428625"/>
                  <a:gd name="connsiteY70" fmla="*/ 138589 h 257175"/>
                  <a:gd name="connsiteX71" fmla="*/ 8096 w 428625"/>
                  <a:gd name="connsiteY71" fmla="*/ 140494 h 257175"/>
                  <a:gd name="connsiteX72" fmla="*/ 7144 w 428625"/>
                  <a:gd name="connsiteY72" fmla="*/ 145256 h 257175"/>
                  <a:gd name="connsiteX73" fmla="*/ 7144 w 428625"/>
                  <a:gd name="connsiteY73" fmla="*/ 148114 h 257175"/>
                  <a:gd name="connsiteX74" fmla="*/ 7144 w 428625"/>
                  <a:gd name="connsiteY74" fmla="*/ 152876 h 257175"/>
                  <a:gd name="connsiteX75" fmla="*/ 7144 w 428625"/>
                  <a:gd name="connsiteY75" fmla="*/ 154781 h 257175"/>
                  <a:gd name="connsiteX76" fmla="*/ 8096 w 428625"/>
                  <a:gd name="connsiteY76" fmla="*/ 161449 h 257175"/>
                  <a:gd name="connsiteX77" fmla="*/ 10954 w 428625"/>
                  <a:gd name="connsiteY77" fmla="*/ 171926 h 257175"/>
                  <a:gd name="connsiteX78" fmla="*/ 235744 w 428625"/>
                  <a:gd name="connsiteY78" fmla="*/ 247174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28625" h="257175">
                    <a:moveTo>
                      <a:pt x="235744" y="247174"/>
                    </a:moveTo>
                    <a:cubicBezTo>
                      <a:pt x="237649" y="247174"/>
                      <a:pt x="240506" y="246221"/>
                      <a:pt x="242411" y="246221"/>
                    </a:cubicBezTo>
                    <a:cubicBezTo>
                      <a:pt x="245269" y="246221"/>
                      <a:pt x="247174" y="245269"/>
                      <a:pt x="250031" y="244316"/>
                    </a:cubicBezTo>
                    <a:cubicBezTo>
                      <a:pt x="350996" y="223361"/>
                      <a:pt x="426244" y="165259"/>
                      <a:pt x="427196" y="106204"/>
                    </a:cubicBezTo>
                    <a:cubicBezTo>
                      <a:pt x="427196" y="102394"/>
                      <a:pt x="427196" y="97631"/>
                      <a:pt x="426244" y="93821"/>
                    </a:cubicBezTo>
                    <a:cubicBezTo>
                      <a:pt x="425291" y="86201"/>
                      <a:pt x="422434" y="78581"/>
                      <a:pt x="418624" y="71914"/>
                    </a:cubicBezTo>
                    <a:cubicBezTo>
                      <a:pt x="417671" y="69056"/>
                      <a:pt x="415766" y="67151"/>
                      <a:pt x="413861" y="64294"/>
                    </a:cubicBezTo>
                    <a:cubicBezTo>
                      <a:pt x="412909" y="63341"/>
                      <a:pt x="411956" y="62389"/>
                      <a:pt x="411956" y="61436"/>
                    </a:cubicBezTo>
                    <a:cubicBezTo>
                      <a:pt x="411004" y="60484"/>
                      <a:pt x="410051" y="59531"/>
                      <a:pt x="409099" y="58579"/>
                    </a:cubicBezTo>
                    <a:cubicBezTo>
                      <a:pt x="406241" y="55721"/>
                      <a:pt x="404336" y="52864"/>
                      <a:pt x="401479" y="50006"/>
                    </a:cubicBezTo>
                    <a:cubicBezTo>
                      <a:pt x="401479" y="50006"/>
                      <a:pt x="401479" y="50006"/>
                      <a:pt x="401479" y="50006"/>
                    </a:cubicBezTo>
                    <a:cubicBezTo>
                      <a:pt x="401479" y="50006"/>
                      <a:pt x="401479" y="50006"/>
                      <a:pt x="401479" y="50006"/>
                    </a:cubicBezTo>
                    <a:cubicBezTo>
                      <a:pt x="399574" y="48101"/>
                      <a:pt x="396716" y="46196"/>
                      <a:pt x="393859" y="44291"/>
                    </a:cubicBezTo>
                    <a:cubicBezTo>
                      <a:pt x="393859" y="44291"/>
                      <a:pt x="393859" y="44291"/>
                      <a:pt x="393859" y="44291"/>
                    </a:cubicBezTo>
                    <a:cubicBezTo>
                      <a:pt x="381476" y="34766"/>
                      <a:pt x="366236" y="26194"/>
                      <a:pt x="348139" y="20479"/>
                    </a:cubicBezTo>
                    <a:cubicBezTo>
                      <a:pt x="347186" y="20479"/>
                      <a:pt x="346234" y="19526"/>
                      <a:pt x="345281" y="19526"/>
                    </a:cubicBezTo>
                    <a:cubicBezTo>
                      <a:pt x="342424" y="18574"/>
                      <a:pt x="339566" y="17621"/>
                      <a:pt x="336709" y="16669"/>
                    </a:cubicBezTo>
                    <a:cubicBezTo>
                      <a:pt x="335756" y="16669"/>
                      <a:pt x="333851" y="15716"/>
                      <a:pt x="332899" y="15716"/>
                    </a:cubicBezTo>
                    <a:cubicBezTo>
                      <a:pt x="330041" y="14764"/>
                      <a:pt x="327184" y="13811"/>
                      <a:pt x="324326" y="13811"/>
                    </a:cubicBezTo>
                    <a:cubicBezTo>
                      <a:pt x="322421" y="13811"/>
                      <a:pt x="321469" y="12859"/>
                      <a:pt x="319564" y="12859"/>
                    </a:cubicBezTo>
                    <a:cubicBezTo>
                      <a:pt x="316706" y="11906"/>
                      <a:pt x="313849" y="11906"/>
                      <a:pt x="310991" y="10954"/>
                    </a:cubicBezTo>
                    <a:cubicBezTo>
                      <a:pt x="309086" y="10954"/>
                      <a:pt x="306229" y="10001"/>
                      <a:pt x="304324" y="10001"/>
                    </a:cubicBezTo>
                    <a:cubicBezTo>
                      <a:pt x="300514" y="9049"/>
                      <a:pt x="296704" y="9049"/>
                      <a:pt x="291941" y="8096"/>
                    </a:cubicBezTo>
                    <a:cubicBezTo>
                      <a:pt x="289084" y="8096"/>
                      <a:pt x="286226" y="7144"/>
                      <a:pt x="283369" y="7144"/>
                    </a:cubicBezTo>
                    <a:cubicBezTo>
                      <a:pt x="281464" y="7144"/>
                      <a:pt x="278606" y="7144"/>
                      <a:pt x="276701" y="7144"/>
                    </a:cubicBezTo>
                    <a:cubicBezTo>
                      <a:pt x="273844" y="7144"/>
                      <a:pt x="270986" y="7144"/>
                      <a:pt x="267176" y="7144"/>
                    </a:cubicBezTo>
                    <a:cubicBezTo>
                      <a:pt x="265271" y="7144"/>
                      <a:pt x="262414" y="7144"/>
                      <a:pt x="260509" y="7144"/>
                    </a:cubicBezTo>
                    <a:cubicBezTo>
                      <a:pt x="257651" y="7144"/>
                      <a:pt x="253841" y="7144"/>
                      <a:pt x="250984" y="7144"/>
                    </a:cubicBezTo>
                    <a:cubicBezTo>
                      <a:pt x="249079" y="7144"/>
                      <a:pt x="247174" y="7144"/>
                      <a:pt x="244316" y="7144"/>
                    </a:cubicBezTo>
                    <a:cubicBezTo>
                      <a:pt x="240506" y="7144"/>
                      <a:pt x="236696" y="7144"/>
                      <a:pt x="233839" y="8096"/>
                    </a:cubicBezTo>
                    <a:cubicBezTo>
                      <a:pt x="231934" y="8096"/>
                      <a:pt x="230029" y="8096"/>
                      <a:pt x="228124" y="8096"/>
                    </a:cubicBezTo>
                    <a:cubicBezTo>
                      <a:pt x="222409" y="8096"/>
                      <a:pt x="216694" y="9049"/>
                      <a:pt x="211931" y="10001"/>
                    </a:cubicBezTo>
                    <a:cubicBezTo>
                      <a:pt x="207169" y="10954"/>
                      <a:pt x="201454" y="10954"/>
                      <a:pt x="196691" y="11906"/>
                    </a:cubicBezTo>
                    <a:cubicBezTo>
                      <a:pt x="191929" y="12859"/>
                      <a:pt x="187166" y="13811"/>
                      <a:pt x="182404" y="14764"/>
                    </a:cubicBezTo>
                    <a:cubicBezTo>
                      <a:pt x="181451" y="14764"/>
                      <a:pt x="180499" y="15716"/>
                      <a:pt x="178594" y="15716"/>
                    </a:cubicBezTo>
                    <a:cubicBezTo>
                      <a:pt x="173831" y="16669"/>
                      <a:pt x="169069" y="17621"/>
                      <a:pt x="165259" y="18574"/>
                    </a:cubicBezTo>
                    <a:cubicBezTo>
                      <a:pt x="165259" y="18574"/>
                      <a:pt x="165259" y="18574"/>
                      <a:pt x="165259" y="18574"/>
                    </a:cubicBezTo>
                    <a:cubicBezTo>
                      <a:pt x="160496" y="19526"/>
                      <a:pt x="155734" y="21431"/>
                      <a:pt x="151924" y="22384"/>
                    </a:cubicBezTo>
                    <a:cubicBezTo>
                      <a:pt x="150971" y="22384"/>
                      <a:pt x="150019" y="23336"/>
                      <a:pt x="149066" y="23336"/>
                    </a:cubicBezTo>
                    <a:cubicBezTo>
                      <a:pt x="144304" y="24289"/>
                      <a:pt x="140494" y="26194"/>
                      <a:pt x="135731" y="27146"/>
                    </a:cubicBezTo>
                    <a:cubicBezTo>
                      <a:pt x="135731" y="27146"/>
                      <a:pt x="135731" y="27146"/>
                      <a:pt x="135731" y="27146"/>
                    </a:cubicBezTo>
                    <a:cubicBezTo>
                      <a:pt x="130969" y="29051"/>
                      <a:pt x="127159" y="30004"/>
                      <a:pt x="123349" y="31909"/>
                    </a:cubicBezTo>
                    <a:cubicBezTo>
                      <a:pt x="122396" y="31909"/>
                      <a:pt x="121444" y="32861"/>
                      <a:pt x="120491" y="32861"/>
                    </a:cubicBezTo>
                    <a:cubicBezTo>
                      <a:pt x="111919" y="36671"/>
                      <a:pt x="104299" y="39529"/>
                      <a:pt x="96679" y="43339"/>
                    </a:cubicBezTo>
                    <a:cubicBezTo>
                      <a:pt x="95726" y="43339"/>
                      <a:pt x="94774" y="44291"/>
                      <a:pt x="94774" y="44291"/>
                    </a:cubicBezTo>
                    <a:cubicBezTo>
                      <a:pt x="90964" y="46196"/>
                      <a:pt x="87154" y="48101"/>
                      <a:pt x="84296" y="50006"/>
                    </a:cubicBezTo>
                    <a:cubicBezTo>
                      <a:pt x="84296" y="50006"/>
                      <a:pt x="84296" y="50006"/>
                      <a:pt x="84296" y="50006"/>
                    </a:cubicBezTo>
                    <a:lnTo>
                      <a:pt x="84296" y="50006"/>
                    </a:lnTo>
                    <a:cubicBezTo>
                      <a:pt x="81439" y="51911"/>
                      <a:pt x="78581" y="53816"/>
                      <a:pt x="74771" y="55721"/>
                    </a:cubicBezTo>
                    <a:cubicBezTo>
                      <a:pt x="73819" y="55721"/>
                      <a:pt x="73819" y="56674"/>
                      <a:pt x="72866" y="56674"/>
                    </a:cubicBezTo>
                    <a:cubicBezTo>
                      <a:pt x="70961" y="58579"/>
                      <a:pt x="68104" y="59531"/>
                      <a:pt x="66199" y="61436"/>
                    </a:cubicBezTo>
                    <a:cubicBezTo>
                      <a:pt x="65246" y="62389"/>
                      <a:pt x="64294" y="62389"/>
                      <a:pt x="64294" y="63341"/>
                    </a:cubicBezTo>
                    <a:cubicBezTo>
                      <a:pt x="62389" y="65246"/>
                      <a:pt x="60484" y="66199"/>
                      <a:pt x="58579" y="68104"/>
                    </a:cubicBezTo>
                    <a:cubicBezTo>
                      <a:pt x="57626" y="69056"/>
                      <a:pt x="57626" y="69056"/>
                      <a:pt x="56674" y="70009"/>
                    </a:cubicBezTo>
                    <a:cubicBezTo>
                      <a:pt x="51911" y="73819"/>
                      <a:pt x="47149" y="78581"/>
                      <a:pt x="42386" y="82391"/>
                    </a:cubicBezTo>
                    <a:cubicBezTo>
                      <a:pt x="41434" y="82391"/>
                      <a:pt x="41434" y="83344"/>
                      <a:pt x="41434" y="83344"/>
                    </a:cubicBezTo>
                    <a:cubicBezTo>
                      <a:pt x="39529" y="85249"/>
                      <a:pt x="38576" y="86201"/>
                      <a:pt x="36671" y="88106"/>
                    </a:cubicBezTo>
                    <a:cubicBezTo>
                      <a:pt x="35719" y="89059"/>
                      <a:pt x="35719" y="89059"/>
                      <a:pt x="34766" y="90011"/>
                    </a:cubicBezTo>
                    <a:cubicBezTo>
                      <a:pt x="32861" y="91916"/>
                      <a:pt x="31909" y="92869"/>
                      <a:pt x="30956" y="94774"/>
                    </a:cubicBezTo>
                    <a:cubicBezTo>
                      <a:pt x="30004" y="95726"/>
                      <a:pt x="30004" y="95726"/>
                      <a:pt x="29051" y="96679"/>
                    </a:cubicBezTo>
                    <a:cubicBezTo>
                      <a:pt x="27146" y="98584"/>
                      <a:pt x="25241" y="101441"/>
                      <a:pt x="24289" y="103346"/>
                    </a:cubicBezTo>
                    <a:cubicBezTo>
                      <a:pt x="24289" y="103346"/>
                      <a:pt x="24289" y="103346"/>
                      <a:pt x="24289" y="103346"/>
                    </a:cubicBezTo>
                    <a:cubicBezTo>
                      <a:pt x="22384" y="105251"/>
                      <a:pt x="21431" y="108109"/>
                      <a:pt x="19526" y="110014"/>
                    </a:cubicBezTo>
                    <a:cubicBezTo>
                      <a:pt x="19526" y="110966"/>
                      <a:pt x="18574" y="110966"/>
                      <a:pt x="18574" y="111919"/>
                    </a:cubicBezTo>
                    <a:cubicBezTo>
                      <a:pt x="17621" y="113824"/>
                      <a:pt x="16669" y="115729"/>
                      <a:pt x="15716" y="116681"/>
                    </a:cubicBezTo>
                    <a:cubicBezTo>
                      <a:pt x="15716" y="117634"/>
                      <a:pt x="14764" y="118586"/>
                      <a:pt x="14764" y="118586"/>
                    </a:cubicBezTo>
                    <a:cubicBezTo>
                      <a:pt x="13811" y="120491"/>
                      <a:pt x="12859" y="121444"/>
                      <a:pt x="12859" y="123349"/>
                    </a:cubicBezTo>
                    <a:cubicBezTo>
                      <a:pt x="12859" y="124301"/>
                      <a:pt x="11906" y="124301"/>
                      <a:pt x="11906" y="125254"/>
                    </a:cubicBezTo>
                    <a:cubicBezTo>
                      <a:pt x="10954" y="127159"/>
                      <a:pt x="10001" y="130016"/>
                      <a:pt x="10001" y="131921"/>
                    </a:cubicBezTo>
                    <a:cubicBezTo>
                      <a:pt x="10001" y="131921"/>
                      <a:pt x="10001" y="131921"/>
                      <a:pt x="10001" y="131921"/>
                    </a:cubicBezTo>
                    <a:cubicBezTo>
                      <a:pt x="9049" y="133826"/>
                      <a:pt x="9049" y="136684"/>
                      <a:pt x="8096" y="138589"/>
                    </a:cubicBezTo>
                    <a:cubicBezTo>
                      <a:pt x="8096" y="139541"/>
                      <a:pt x="8096" y="139541"/>
                      <a:pt x="8096" y="140494"/>
                    </a:cubicBezTo>
                    <a:cubicBezTo>
                      <a:pt x="8096" y="142399"/>
                      <a:pt x="8096" y="143351"/>
                      <a:pt x="7144" y="145256"/>
                    </a:cubicBezTo>
                    <a:cubicBezTo>
                      <a:pt x="7144" y="146209"/>
                      <a:pt x="7144" y="147161"/>
                      <a:pt x="7144" y="148114"/>
                    </a:cubicBezTo>
                    <a:cubicBezTo>
                      <a:pt x="7144" y="150019"/>
                      <a:pt x="7144" y="150971"/>
                      <a:pt x="7144" y="152876"/>
                    </a:cubicBezTo>
                    <a:cubicBezTo>
                      <a:pt x="7144" y="153829"/>
                      <a:pt x="7144" y="154781"/>
                      <a:pt x="7144" y="154781"/>
                    </a:cubicBezTo>
                    <a:cubicBezTo>
                      <a:pt x="7144" y="156686"/>
                      <a:pt x="7144" y="159544"/>
                      <a:pt x="8096" y="161449"/>
                    </a:cubicBezTo>
                    <a:cubicBezTo>
                      <a:pt x="9049" y="165259"/>
                      <a:pt x="10001" y="169069"/>
                      <a:pt x="10954" y="171926"/>
                    </a:cubicBezTo>
                    <a:cubicBezTo>
                      <a:pt x="29051" y="232886"/>
                      <a:pt x="126206" y="265271"/>
                      <a:pt x="235744" y="247174"/>
                    </a:cubicBezTo>
                    <a:close/>
                  </a:path>
                </a:pathLst>
              </a:custGeom>
              <a:solidFill>
                <a:srgbClr val="231F20"/>
              </a:solidFill>
              <a:ln w="9525" cap="flat">
                <a:noFill/>
                <a:prstDash val="solid"/>
                <a:miter/>
              </a:ln>
            </p:spPr>
            <p:txBody>
              <a:bodyPr rtlCol="0" anchor="ctr"/>
              <a:lstStyle/>
              <a:p>
                <a:endParaRPr lang="en-IN"/>
              </a:p>
            </p:txBody>
          </p:sp>
          <p:sp>
            <p:nvSpPr>
              <p:cNvPr id="92" name="Freeform: Shape 91">
                <a:extLst>
                  <a:ext uri="{FF2B5EF4-FFF2-40B4-BE49-F238E27FC236}">
                    <a16:creationId xmlns:a16="http://schemas.microsoft.com/office/drawing/2014/main" id="{768E1BD1-2CAC-4859-90CD-6EE4B7EEAE6F}"/>
                  </a:ext>
                </a:extLst>
              </p:cNvPr>
              <p:cNvSpPr/>
              <p:nvPr/>
            </p:nvSpPr>
            <p:spPr>
              <a:xfrm>
                <a:off x="63703" y="4658328"/>
                <a:ext cx="447675" cy="266700"/>
              </a:xfrm>
              <a:custGeom>
                <a:avLst/>
                <a:gdLst>
                  <a:gd name="connsiteX0" fmla="*/ 8179 w 447675"/>
                  <a:gd name="connsiteY0" fmla="*/ 170974 h 266700"/>
                  <a:gd name="connsiteX1" fmla="*/ 42469 w 447675"/>
                  <a:gd name="connsiteY1" fmla="*/ 223361 h 266700"/>
                  <a:gd name="connsiteX2" fmla="*/ 48184 w 447675"/>
                  <a:gd name="connsiteY2" fmla="*/ 228124 h 266700"/>
                  <a:gd name="connsiteX3" fmla="*/ 180581 w 447675"/>
                  <a:gd name="connsiteY3" fmla="*/ 263366 h 266700"/>
                  <a:gd name="connsiteX4" fmla="*/ 246304 w 447675"/>
                  <a:gd name="connsiteY4" fmla="*/ 257651 h 266700"/>
                  <a:gd name="connsiteX5" fmla="*/ 407276 w 447675"/>
                  <a:gd name="connsiteY5" fmla="*/ 185261 h 266700"/>
                  <a:gd name="connsiteX6" fmla="*/ 427279 w 447675"/>
                  <a:gd name="connsiteY6" fmla="*/ 161449 h 266700"/>
                  <a:gd name="connsiteX7" fmla="*/ 439661 w 447675"/>
                  <a:gd name="connsiteY7" fmla="*/ 136684 h 266700"/>
                  <a:gd name="connsiteX8" fmla="*/ 444424 w 447675"/>
                  <a:gd name="connsiteY8" fmla="*/ 110966 h 266700"/>
                  <a:gd name="connsiteX9" fmla="*/ 443471 w 447675"/>
                  <a:gd name="connsiteY9" fmla="*/ 98584 h 266700"/>
                  <a:gd name="connsiteX10" fmla="*/ 418706 w 447675"/>
                  <a:gd name="connsiteY10" fmla="*/ 53816 h 266700"/>
                  <a:gd name="connsiteX11" fmla="*/ 407276 w 447675"/>
                  <a:gd name="connsiteY11" fmla="*/ 44291 h 266700"/>
                  <a:gd name="connsiteX12" fmla="*/ 380606 w 447675"/>
                  <a:gd name="connsiteY12" fmla="*/ 29051 h 266700"/>
                  <a:gd name="connsiteX13" fmla="*/ 334886 w 447675"/>
                  <a:gd name="connsiteY13" fmla="*/ 13811 h 266700"/>
                  <a:gd name="connsiteX14" fmla="*/ 312026 w 447675"/>
                  <a:gd name="connsiteY14" fmla="*/ 10001 h 266700"/>
                  <a:gd name="connsiteX15" fmla="*/ 272021 w 447675"/>
                  <a:gd name="connsiteY15" fmla="*/ 7144 h 266700"/>
                  <a:gd name="connsiteX16" fmla="*/ 271069 w 447675"/>
                  <a:gd name="connsiteY16" fmla="*/ 7144 h 266700"/>
                  <a:gd name="connsiteX17" fmla="*/ 228206 w 447675"/>
                  <a:gd name="connsiteY17" fmla="*/ 9049 h 266700"/>
                  <a:gd name="connsiteX18" fmla="*/ 205346 w 447675"/>
                  <a:gd name="connsiteY18" fmla="*/ 11906 h 266700"/>
                  <a:gd name="connsiteX19" fmla="*/ 141529 w 447675"/>
                  <a:gd name="connsiteY19" fmla="*/ 28099 h 266700"/>
                  <a:gd name="connsiteX20" fmla="*/ 8179 w 447675"/>
                  <a:gd name="connsiteY20" fmla="*/ 17097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7675" h="266700">
                    <a:moveTo>
                      <a:pt x="8179" y="170974"/>
                    </a:moveTo>
                    <a:cubicBezTo>
                      <a:pt x="11989" y="191929"/>
                      <a:pt x="23419" y="209074"/>
                      <a:pt x="42469" y="223361"/>
                    </a:cubicBezTo>
                    <a:cubicBezTo>
                      <a:pt x="44374" y="225266"/>
                      <a:pt x="46279" y="226219"/>
                      <a:pt x="48184" y="228124"/>
                    </a:cubicBezTo>
                    <a:cubicBezTo>
                      <a:pt x="79616" y="250031"/>
                      <a:pt x="126289" y="262414"/>
                      <a:pt x="180581" y="263366"/>
                    </a:cubicBezTo>
                    <a:cubicBezTo>
                      <a:pt x="201536" y="263366"/>
                      <a:pt x="223444" y="261461"/>
                      <a:pt x="246304" y="257651"/>
                    </a:cubicBezTo>
                    <a:cubicBezTo>
                      <a:pt x="313931" y="246221"/>
                      <a:pt x="372034" y="218599"/>
                      <a:pt x="407276" y="185261"/>
                    </a:cubicBezTo>
                    <a:cubicBezTo>
                      <a:pt x="414896" y="177641"/>
                      <a:pt x="421564" y="170021"/>
                      <a:pt x="427279" y="161449"/>
                    </a:cubicBezTo>
                    <a:cubicBezTo>
                      <a:pt x="432994" y="153829"/>
                      <a:pt x="436804" y="145256"/>
                      <a:pt x="439661" y="136684"/>
                    </a:cubicBezTo>
                    <a:cubicBezTo>
                      <a:pt x="442519" y="128111"/>
                      <a:pt x="444424" y="119539"/>
                      <a:pt x="444424" y="110966"/>
                    </a:cubicBezTo>
                    <a:cubicBezTo>
                      <a:pt x="444424" y="107156"/>
                      <a:pt x="444424" y="102394"/>
                      <a:pt x="443471" y="98584"/>
                    </a:cubicBezTo>
                    <a:cubicBezTo>
                      <a:pt x="440614" y="81439"/>
                      <a:pt x="432041" y="66199"/>
                      <a:pt x="418706" y="53816"/>
                    </a:cubicBezTo>
                    <a:cubicBezTo>
                      <a:pt x="414896" y="50959"/>
                      <a:pt x="412039" y="47149"/>
                      <a:pt x="407276" y="44291"/>
                    </a:cubicBezTo>
                    <a:cubicBezTo>
                      <a:pt x="399656" y="38576"/>
                      <a:pt x="390131" y="32861"/>
                      <a:pt x="380606" y="29051"/>
                    </a:cubicBezTo>
                    <a:cubicBezTo>
                      <a:pt x="367271" y="22384"/>
                      <a:pt x="351079" y="17621"/>
                      <a:pt x="334886" y="13811"/>
                    </a:cubicBezTo>
                    <a:cubicBezTo>
                      <a:pt x="327266" y="11906"/>
                      <a:pt x="319646" y="10954"/>
                      <a:pt x="312026" y="10001"/>
                    </a:cubicBezTo>
                    <a:cubicBezTo>
                      <a:pt x="299644" y="8096"/>
                      <a:pt x="286309" y="7144"/>
                      <a:pt x="272021" y="7144"/>
                    </a:cubicBezTo>
                    <a:cubicBezTo>
                      <a:pt x="272021" y="7144"/>
                      <a:pt x="272021" y="7144"/>
                      <a:pt x="271069" y="7144"/>
                    </a:cubicBezTo>
                    <a:cubicBezTo>
                      <a:pt x="256781" y="7144"/>
                      <a:pt x="242494" y="8096"/>
                      <a:pt x="228206" y="9049"/>
                    </a:cubicBezTo>
                    <a:cubicBezTo>
                      <a:pt x="220586" y="10001"/>
                      <a:pt x="212966" y="10954"/>
                      <a:pt x="205346" y="11906"/>
                    </a:cubicBezTo>
                    <a:cubicBezTo>
                      <a:pt x="182486" y="15716"/>
                      <a:pt x="161531" y="21431"/>
                      <a:pt x="141529" y="28099"/>
                    </a:cubicBezTo>
                    <a:cubicBezTo>
                      <a:pt x="55804" y="58579"/>
                      <a:pt x="-1346" y="115729"/>
                      <a:pt x="8179" y="170974"/>
                    </a:cubicBezTo>
                    <a:close/>
                  </a:path>
                </a:pathLst>
              </a:custGeom>
              <a:solidFill>
                <a:srgbClr val="231F20"/>
              </a:solidFill>
              <a:ln w="9525" cap="flat">
                <a:noFill/>
                <a:prstDash val="solid"/>
                <a:miter/>
              </a:ln>
            </p:spPr>
            <p:txBody>
              <a:bodyPr rtlCol="0" anchor="ctr"/>
              <a:lstStyle/>
              <a:p>
                <a:endParaRPr lang="en-IN"/>
              </a:p>
            </p:txBody>
          </p:sp>
          <p:sp>
            <p:nvSpPr>
              <p:cNvPr id="93" name="Freeform: Shape 92">
                <a:extLst>
                  <a:ext uri="{FF2B5EF4-FFF2-40B4-BE49-F238E27FC236}">
                    <a16:creationId xmlns:a16="http://schemas.microsoft.com/office/drawing/2014/main" id="{7C25FA19-42EC-4F42-9EEA-B1C36F44DD69}"/>
                  </a:ext>
                </a:extLst>
              </p:cNvPr>
              <p:cNvSpPr/>
              <p:nvPr/>
            </p:nvSpPr>
            <p:spPr>
              <a:xfrm>
                <a:off x="171418" y="5206968"/>
                <a:ext cx="161925" cy="161925"/>
              </a:xfrm>
              <a:custGeom>
                <a:avLst/>
                <a:gdLst>
                  <a:gd name="connsiteX0" fmla="*/ 97631 w 161925"/>
                  <a:gd name="connsiteY0" fmla="*/ 157639 h 161925"/>
                  <a:gd name="connsiteX1" fmla="*/ 121444 w 161925"/>
                  <a:gd name="connsiteY1" fmla="*/ 152876 h 161925"/>
                  <a:gd name="connsiteX2" fmla="*/ 151924 w 161925"/>
                  <a:gd name="connsiteY2" fmla="*/ 7144 h 161925"/>
                  <a:gd name="connsiteX3" fmla="*/ 7144 w 161925"/>
                  <a:gd name="connsiteY3" fmla="*/ 76676 h 161925"/>
                  <a:gd name="connsiteX4" fmla="*/ 97631 w 161925"/>
                  <a:gd name="connsiteY4" fmla="*/ 157639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97631" y="157639"/>
                    </a:moveTo>
                    <a:cubicBezTo>
                      <a:pt x="105251" y="157639"/>
                      <a:pt x="112871" y="155734"/>
                      <a:pt x="121444" y="152876"/>
                    </a:cubicBezTo>
                    <a:cubicBezTo>
                      <a:pt x="159544" y="137636"/>
                      <a:pt x="161449" y="70961"/>
                      <a:pt x="151924" y="7144"/>
                    </a:cubicBezTo>
                    <a:cubicBezTo>
                      <a:pt x="97631" y="24289"/>
                      <a:pt x="49054" y="51911"/>
                      <a:pt x="7144" y="76676"/>
                    </a:cubicBezTo>
                    <a:cubicBezTo>
                      <a:pt x="30004" y="120491"/>
                      <a:pt x="60484" y="157639"/>
                      <a:pt x="97631" y="157639"/>
                    </a:cubicBezTo>
                    <a:close/>
                  </a:path>
                </a:pathLst>
              </a:custGeom>
              <a:solidFill>
                <a:srgbClr val="FFFFFF"/>
              </a:solid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412C184F-2911-4F72-AF51-EE524E89A3F5}"/>
                  </a:ext>
                </a:extLst>
              </p:cNvPr>
              <p:cNvSpPr/>
              <p:nvPr/>
            </p:nvSpPr>
            <p:spPr>
              <a:xfrm>
                <a:off x="387636" y="5189823"/>
                <a:ext cx="171450" cy="142875"/>
              </a:xfrm>
              <a:custGeom>
                <a:avLst/>
                <a:gdLst>
                  <a:gd name="connsiteX0" fmla="*/ 65246 w 171450"/>
                  <a:gd name="connsiteY0" fmla="*/ 130969 h 142875"/>
                  <a:gd name="connsiteX1" fmla="*/ 95726 w 171450"/>
                  <a:gd name="connsiteY1" fmla="*/ 135731 h 142875"/>
                  <a:gd name="connsiteX2" fmla="*/ 172879 w 171450"/>
                  <a:gd name="connsiteY2" fmla="*/ 36671 h 142875"/>
                  <a:gd name="connsiteX3" fmla="*/ 171926 w 171450"/>
                  <a:gd name="connsiteY3" fmla="*/ 9049 h 142875"/>
                  <a:gd name="connsiteX4" fmla="*/ 122396 w 171450"/>
                  <a:gd name="connsiteY4" fmla="*/ 8096 h 142875"/>
                  <a:gd name="connsiteX5" fmla="*/ 48101 w 171450"/>
                  <a:gd name="connsiteY5" fmla="*/ 7144 h 142875"/>
                  <a:gd name="connsiteX6" fmla="*/ 7144 w 171450"/>
                  <a:gd name="connsiteY6" fmla="*/ 9049 h 142875"/>
                  <a:gd name="connsiteX7" fmla="*/ 65246 w 171450"/>
                  <a:gd name="connsiteY7" fmla="*/ 13096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 h="142875">
                    <a:moveTo>
                      <a:pt x="65246" y="130969"/>
                    </a:moveTo>
                    <a:cubicBezTo>
                      <a:pt x="71914" y="132874"/>
                      <a:pt x="82391" y="135731"/>
                      <a:pt x="95726" y="135731"/>
                    </a:cubicBezTo>
                    <a:cubicBezTo>
                      <a:pt x="130969" y="135731"/>
                      <a:pt x="179546" y="118586"/>
                      <a:pt x="172879" y="36671"/>
                    </a:cubicBezTo>
                    <a:cubicBezTo>
                      <a:pt x="171926" y="29051"/>
                      <a:pt x="171926" y="19526"/>
                      <a:pt x="171926" y="9049"/>
                    </a:cubicBezTo>
                    <a:cubicBezTo>
                      <a:pt x="155734" y="9049"/>
                      <a:pt x="138589" y="9049"/>
                      <a:pt x="122396" y="8096"/>
                    </a:cubicBezTo>
                    <a:cubicBezTo>
                      <a:pt x="94774" y="7144"/>
                      <a:pt x="70009" y="7144"/>
                      <a:pt x="48101" y="7144"/>
                    </a:cubicBezTo>
                    <a:cubicBezTo>
                      <a:pt x="30956" y="7144"/>
                      <a:pt x="17621" y="7144"/>
                      <a:pt x="7144" y="9049"/>
                    </a:cubicBezTo>
                    <a:cubicBezTo>
                      <a:pt x="22384" y="66199"/>
                      <a:pt x="43339" y="122396"/>
                      <a:pt x="65246" y="130969"/>
                    </a:cubicBezTo>
                    <a:close/>
                  </a:path>
                </a:pathLst>
              </a:custGeom>
              <a:solidFill>
                <a:srgbClr val="FFFFFF"/>
              </a:solidFill>
              <a:ln w="9525"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1CB2439E-D5AF-4005-96E7-36485FC6D1B3}"/>
                  </a:ext>
                </a:extLst>
              </p:cNvPr>
              <p:cNvSpPr/>
              <p:nvPr/>
            </p:nvSpPr>
            <p:spPr>
              <a:xfrm>
                <a:off x="-144004" y="4851685"/>
                <a:ext cx="1019175" cy="428625"/>
              </a:xfrm>
              <a:custGeom>
                <a:avLst/>
                <a:gdLst>
                  <a:gd name="connsiteX0" fmla="*/ 740714 w 1019175"/>
                  <a:gd name="connsiteY0" fmla="*/ 7144 h 428625"/>
                  <a:gd name="connsiteX1" fmla="*/ 491159 w 1019175"/>
                  <a:gd name="connsiteY1" fmla="*/ 188119 h 428625"/>
                  <a:gd name="connsiteX2" fmla="*/ 368286 w 1019175"/>
                  <a:gd name="connsiteY2" fmla="*/ 198596 h 428625"/>
                  <a:gd name="connsiteX3" fmla="*/ 198741 w 1019175"/>
                  <a:gd name="connsiteY3" fmla="*/ 145256 h 428625"/>
                  <a:gd name="connsiteX4" fmla="*/ 8241 w 1019175"/>
                  <a:gd name="connsiteY4" fmla="*/ 303371 h 428625"/>
                  <a:gd name="connsiteX5" fmla="*/ 147306 w 1019175"/>
                  <a:gd name="connsiteY5" fmla="*/ 425291 h 428625"/>
                  <a:gd name="connsiteX6" fmla="*/ 211124 w 1019175"/>
                  <a:gd name="connsiteY6" fmla="*/ 411004 h 428625"/>
                  <a:gd name="connsiteX7" fmla="*/ 527354 w 1019175"/>
                  <a:gd name="connsiteY7" fmla="*/ 272891 h 428625"/>
                  <a:gd name="connsiteX8" fmla="*/ 578789 w 1019175"/>
                  <a:gd name="connsiteY8" fmla="*/ 270986 h 428625"/>
                  <a:gd name="connsiteX9" fmla="*/ 755954 w 1019175"/>
                  <a:gd name="connsiteY9" fmla="*/ 273844 h 428625"/>
                  <a:gd name="connsiteX10" fmla="*/ 935976 w 1019175"/>
                  <a:gd name="connsiteY10" fmla="*/ 252889 h 428625"/>
                  <a:gd name="connsiteX11" fmla="*/ 1016939 w 1019175"/>
                  <a:gd name="connsiteY11" fmla="*/ 118586 h 428625"/>
                  <a:gd name="connsiteX12" fmla="*/ 740714 w 1019175"/>
                  <a:gd name="connsiteY12" fmla="*/ 7144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19175" h="428625">
                    <a:moveTo>
                      <a:pt x="740714" y="7144"/>
                    </a:moveTo>
                    <a:cubicBezTo>
                      <a:pt x="740714" y="7144"/>
                      <a:pt x="674039" y="159544"/>
                      <a:pt x="491159" y="188119"/>
                    </a:cubicBezTo>
                    <a:cubicBezTo>
                      <a:pt x="443534" y="195739"/>
                      <a:pt x="402576" y="198596"/>
                      <a:pt x="368286" y="198596"/>
                    </a:cubicBezTo>
                    <a:cubicBezTo>
                      <a:pt x="270179" y="198596"/>
                      <a:pt x="222554" y="172879"/>
                      <a:pt x="198741" y="145256"/>
                    </a:cubicBezTo>
                    <a:cubicBezTo>
                      <a:pt x="198741" y="145256"/>
                      <a:pt x="23481" y="195739"/>
                      <a:pt x="8241" y="303371"/>
                    </a:cubicBezTo>
                    <a:cubicBezTo>
                      <a:pt x="-3189" y="384334"/>
                      <a:pt x="76821" y="425291"/>
                      <a:pt x="147306" y="425291"/>
                    </a:cubicBezTo>
                    <a:cubicBezTo>
                      <a:pt x="171119" y="425291"/>
                      <a:pt x="193979" y="420529"/>
                      <a:pt x="211124" y="411004"/>
                    </a:cubicBezTo>
                    <a:cubicBezTo>
                      <a:pt x="281609" y="372904"/>
                      <a:pt x="386384" y="290989"/>
                      <a:pt x="527354" y="272891"/>
                    </a:cubicBezTo>
                    <a:cubicBezTo>
                      <a:pt x="539736" y="270986"/>
                      <a:pt x="557834" y="270986"/>
                      <a:pt x="578789" y="270986"/>
                    </a:cubicBezTo>
                    <a:cubicBezTo>
                      <a:pt x="626414" y="270986"/>
                      <a:pt x="692136" y="273844"/>
                      <a:pt x="755954" y="273844"/>
                    </a:cubicBezTo>
                    <a:cubicBezTo>
                      <a:pt x="828344" y="273844"/>
                      <a:pt x="897876" y="270034"/>
                      <a:pt x="935976" y="252889"/>
                    </a:cubicBezTo>
                    <a:cubicBezTo>
                      <a:pt x="1022654" y="214789"/>
                      <a:pt x="1022654" y="150971"/>
                      <a:pt x="1016939" y="118586"/>
                    </a:cubicBezTo>
                    <a:cubicBezTo>
                      <a:pt x="1011224" y="82391"/>
                      <a:pt x="958836" y="9049"/>
                      <a:pt x="740714" y="7144"/>
                    </a:cubicBezTo>
                    <a:close/>
                  </a:path>
                </a:pathLst>
              </a:custGeom>
              <a:solidFill>
                <a:srgbClr val="000000"/>
              </a:solidFill>
              <a:ln w="9525" cap="flat">
                <a:noFill/>
                <a:prstDash val="solid"/>
                <a:miter/>
              </a:ln>
            </p:spPr>
            <p:txBody>
              <a:bodyPr rtlCol="0" anchor="ctr"/>
              <a:lstStyle/>
              <a:p>
                <a:endParaRPr lang="en-IN"/>
              </a:p>
            </p:txBody>
          </p:sp>
        </p:grpSp>
      </p:grpSp>
      <p:grpSp>
        <p:nvGrpSpPr>
          <p:cNvPr id="110" name="Group 109">
            <a:extLst>
              <a:ext uri="{FF2B5EF4-FFF2-40B4-BE49-F238E27FC236}">
                <a16:creationId xmlns:a16="http://schemas.microsoft.com/office/drawing/2014/main" id="{892B2B29-FBA4-4925-97BF-EA68A2F60F61}"/>
              </a:ext>
            </a:extLst>
          </p:cNvPr>
          <p:cNvGrpSpPr/>
          <p:nvPr/>
        </p:nvGrpSpPr>
        <p:grpSpPr>
          <a:xfrm>
            <a:off x="9026931" y="2122226"/>
            <a:ext cx="818292" cy="279385"/>
            <a:chOff x="-3836472" y="4020850"/>
            <a:chExt cx="1234063" cy="421339"/>
          </a:xfrm>
        </p:grpSpPr>
        <p:sp>
          <p:nvSpPr>
            <p:cNvPr id="111" name="Rectangle 228">
              <a:extLst>
                <a:ext uri="{FF2B5EF4-FFF2-40B4-BE49-F238E27FC236}">
                  <a16:creationId xmlns:a16="http://schemas.microsoft.com/office/drawing/2014/main" id="{9F78C8B1-9809-47CC-AC3F-7AF2D3A7549C}"/>
                </a:ext>
              </a:extLst>
            </p:cNvPr>
            <p:cNvSpPr>
              <a:spLocks noChangeArrowheads="1"/>
            </p:cNvSpPr>
            <p:nvPr/>
          </p:nvSpPr>
          <p:spPr bwMode="auto">
            <a:xfrm>
              <a:off x="-3836472" y="4020850"/>
              <a:ext cx="1234063" cy="4213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229">
              <a:extLst>
                <a:ext uri="{FF2B5EF4-FFF2-40B4-BE49-F238E27FC236}">
                  <a16:creationId xmlns:a16="http://schemas.microsoft.com/office/drawing/2014/main" id="{8CF8CBCA-1ABA-4CF7-B1F5-C6CF3AB508F4}"/>
                </a:ext>
              </a:extLst>
            </p:cNvPr>
            <p:cNvSpPr>
              <a:spLocks noEditPoints="1"/>
            </p:cNvSpPr>
            <p:nvPr/>
          </p:nvSpPr>
          <p:spPr bwMode="auto">
            <a:xfrm>
              <a:off x="-2704794" y="4326552"/>
              <a:ext cx="12526" cy="14886"/>
            </a:xfrm>
            <a:custGeom>
              <a:avLst/>
              <a:gdLst>
                <a:gd name="T0" fmla="*/ 21 w 29"/>
                <a:gd name="T1" fmla="*/ 18 h 35"/>
                <a:gd name="T2" fmla="*/ 21 w 29"/>
                <a:gd name="T3" fmla="*/ 18 h 35"/>
                <a:gd name="T4" fmla="*/ 28 w 29"/>
                <a:gd name="T5" fmla="*/ 10 h 35"/>
                <a:gd name="T6" fmla="*/ 24 w 29"/>
                <a:gd name="T7" fmla="*/ 3 h 35"/>
                <a:gd name="T8" fmla="*/ 13 w 29"/>
                <a:gd name="T9" fmla="*/ 0 h 35"/>
                <a:gd name="T10" fmla="*/ 0 w 29"/>
                <a:gd name="T11" fmla="*/ 1 h 35"/>
                <a:gd name="T12" fmla="*/ 0 w 29"/>
                <a:gd name="T13" fmla="*/ 35 h 35"/>
                <a:gd name="T14" fmla="*/ 8 w 29"/>
                <a:gd name="T15" fmla="*/ 35 h 35"/>
                <a:gd name="T16" fmla="*/ 8 w 29"/>
                <a:gd name="T17" fmla="*/ 21 h 35"/>
                <a:gd name="T18" fmla="*/ 11 w 29"/>
                <a:gd name="T19" fmla="*/ 21 h 35"/>
                <a:gd name="T20" fmla="*/ 18 w 29"/>
                <a:gd name="T21" fmla="*/ 27 h 35"/>
                <a:gd name="T22" fmla="*/ 21 w 29"/>
                <a:gd name="T23" fmla="*/ 35 h 35"/>
                <a:gd name="T24" fmla="*/ 29 w 29"/>
                <a:gd name="T25" fmla="*/ 35 h 35"/>
                <a:gd name="T26" fmla="*/ 27 w 29"/>
                <a:gd name="T27" fmla="*/ 26 h 35"/>
                <a:gd name="T28" fmla="*/ 21 w 29"/>
                <a:gd name="T29" fmla="*/ 18 h 35"/>
                <a:gd name="T30" fmla="*/ 11 w 29"/>
                <a:gd name="T31" fmla="*/ 16 h 35"/>
                <a:gd name="T32" fmla="*/ 8 w 29"/>
                <a:gd name="T33" fmla="*/ 16 h 35"/>
                <a:gd name="T34" fmla="*/ 8 w 29"/>
                <a:gd name="T35" fmla="*/ 6 h 35"/>
                <a:gd name="T36" fmla="*/ 12 w 29"/>
                <a:gd name="T37" fmla="*/ 6 h 35"/>
                <a:gd name="T38" fmla="*/ 19 w 29"/>
                <a:gd name="T39" fmla="*/ 11 h 35"/>
                <a:gd name="T40" fmla="*/ 11 w 29"/>
                <a:gd name="T41"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5">
                  <a:moveTo>
                    <a:pt x="21" y="18"/>
                  </a:moveTo>
                  <a:cubicBezTo>
                    <a:pt x="21" y="18"/>
                    <a:pt x="21" y="18"/>
                    <a:pt x="21" y="18"/>
                  </a:cubicBezTo>
                  <a:cubicBezTo>
                    <a:pt x="25" y="17"/>
                    <a:pt x="27" y="14"/>
                    <a:pt x="28" y="10"/>
                  </a:cubicBezTo>
                  <a:cubicBezTo>
                    <a:pt x="28" y="7"/>
                    <a:pt x="27" y="5"/>
                    <a:pt x="24" y="3"/>
                  </a:cubicBezTo>
                  <a:cubicBezTo>
                    <a:pt x="21" y="1"/>
                    <a:pt x="17" y="0"/>
                    <a:pt x="13" y="0"/>
                  </a:cubicBezTo>
                  <a:cubicBezTo>
                    <a:pt x="8" y="0"/>
                    <a:pt x="4" y="1"/>
                    <a:pt x="0" y="1"/>
                  </a:cubicBezTo>
                  <a:cubicBezTo>
                    <a:pt x="0" y="35"/>
                    <a:pt x="0" y="35"/>
                    <a:pt x="0" y="35"/>
                  </a:cubicBezTo>
                  <a:cubicBezTo>
                    <a:pt x="8" y="35"/>
                    <a:pt x="8" y="35"/>
                    <a:pt x="8" y="35"/>
                  </a:cubicBezTo>
                  <a:cubicBezTo>
                    <a:pt x="8" y="21"/>
                    <a:pt x="8" y="21"/>
                    <a:pt x="8" y="21"/>
                  </a:cubicBezTo>
                  <a:cubicBezTo>
                    <a:pt x="11" y="21"/>
                    <a:pt x="11" y="21"/>
                    <a:pt x="11" y="21"/>
                  </a:cubicBezTo>
                  <a:cubicBezTo>
                    <a:pt x="16" y="21"/>
                    <a:pt x="18" y="23"/>
                    <a:pt x="18" y="27"/>
                  </a:cubicBezTo>
                  <a:cubicBezTo>
                    <a:pt x="19" y="29"/>
                    <a:pt x="20" y="32"/>
                    <a:pt x="21" y="35"/>
                  </a:cubicBezTo>
                  <a:cubicBezTo>
                    <a:pt x="29" y="35"/>
                    <a:pt x="29" y="35"/>
                    <a:pt x="29" y="35"/>
                  </a:cubicBezTo>
                  <a:cubicBezTo>
                    <a:pt x="28" y="32"/>
                    <a:pt x="27" y="29"/>
                    <a:pt x="27" y="26"/>
                  </a:cubicBezTo>
                  <a:cubicBezTo>
                    <a:pt x="26" y="23"/>
                    <a:pt x="24" y="20"/>
                    <a:pt x="21" y="18"/>
                  </a:cubicBezTo>
                  <a:close/>
                  <a:moveTo>
                    <a:pt x="11" y="16"/>
                  </a:moveTo>
                  <a:cubicBezTo>
                    <a:pt x="8" y="16"/>
                    <a:pt x="8" y="16"/>
                    <a:pt x="8" y="16"/>
                  </a:cubicBezTo>
                  <a:cubicBezTo>
                    <a:pt x="8" y="6"/>
                    <a:pt x="8" y="6"/>
                    <a:pt x="8" y="6"/>
                  </a:cubicBezTo>
                  <a:cubicBezTo>
                    <a:pt x="9" y="6"/>
                    <a:pt x="11" y="6"/>
                    <a:pt x="12" y="6"/>
                  </a:cubicBezTo>
                  <a:cubicBezTo>
                    <a:pt x="17" y="6"/>
                    <a:pt x="19" y="8"/>
                    <a:pt x="19" y="11"/>
                  </a:cubicBezTo>
                  <a:cubicBezTo>
                    <a:pt x="19" y="14"/>
                    <a:pt x="16" y="16"/>
                    <a:pt x="11"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30">
              <a:extLst>
                <a:ext uri="{FF2B5EF4-FFF2-40B4-BE49-F238E27FC236}">
                  <a16:creationId xmlns:a16="http://schemas.microsoft.com/office/drawing/2014/main" id="{3333096C-8037-4BAE-A1E5-A38DDA4071C4}"/>
                </a:ext>
              </a:extLst>
            </p:cNvPr>
            <p:cNvSpPr>
              <a:spLocks noEditPoints="1"/>
            </p:cNvSpPr>
            <p:nvPr/>
          </p:nvSpPr>
          <p:spPr bwMode="auto">
            <a:xfrm>
              <a:off x="-2713326" y="4319654"/>
              <a:ext cx="29227" cy="29227"/>
            </a:xfrm>
            <a:custGeom>
              <a:avLst/>
              <a:gdLst>
                <a:gd name="T0" fmla="*/ 33 w 68"/>
                <a:gd name="T1" fmla="*/ 0 h 68"/>
                <a:gd name="T2" fmla="*/ 0 w 68"/>
                <a:gd name="T3" fmla="*/ 34 h 68"/>
                <a:gd name="T4" fmla="*/ 34 w 68"/>
                <a:gd name="T5" fmla="*/ 67 h 68"/>
                <a:gd name="T6" fmla="*/ 67 w 68"/>
                <a:gd name="T7" fmla="*/ 33 h 68"/>
                <a:gd name="T8" fmla="*/ 33 w 68"/>
                <a:gd name="T9" fmla="*/ 0 h 68"/>
                <a:gd name="T10" fmla="*/ 33 w 68"/>
                <a:gd name="T11" fmla="*/ 0 h 68"/>
                <a:gd name="T12" fmla="*/ 33 w 68"/>
                <a:gd name="T13" fmla="*/ 60 h 68"/>
                <a:gd name="T14" fmla="*/ 5 w 68"/>
                <a:gd name="T15" fmla="*/ 35 h 68"/>
                <a:gd name="T16" fmla="*/ 31 w 68"/>
                <a:gd name="T17" fmla="*/ 7 h 68"/>
                <a:gd name="T18" fmla="*/ 59 w 68"/>
                <a:gd name="T19" fmla="*/ 32 h 68"/>
                <a:gd name="T20" fmla="*/ 59 w 68"/>
                <a:gd name="T21" fmla="*/ 34 h 68"/>
                <a:gd name="T22" fmla="*/ 34 w 68"/>
                <a:gd name="T23" fmla="*/ 60 h 68"/>
                <a:gd name="T24" fmla="*/ 33 w 68"/>
                <a:gd name="T25" fmla="*/ 6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8">
                  <a:moveTo>
                    <a:pt x="33" y="0"/>
                  </a:moveTo>
                  <a:cubicBezTo>
                    <a:pt x="14" y="0"/>
                    <a:pt x="0" y="16"/>
                    <a:pt x="0" y="34"/>
                  </a:cubicBezTo>
                  <a:cubicBezTo>
                    <a:pt x="0" y="53"/>
                    <a:pt x="16" y="68"/>
                    <a:pt x="34" y="67"/>
                  </a:cubicBezTo>
                  <a:cubicBezTo>
                    <a:pt x="53" y="67"/>
                    <a:pt x="68" y="52"/>
                    <a:pt x="67" y="33"/>
                  </a:cubicBezTo>
                  <a:cubicBezTo>
                    <a:pt x="67" y="15"/>
                    <a:pt x="52" y="0"/>
                    <a:pt x="33" y="0"/>
                  </a:cubicBezTo>
                  <a:cubicBezTo>
                    <a:pt x="33" y="0"/>
                    <a:pt x="33" y="0"/>
                    <a:pt x="33" y="0"/>
                  </a:cubicBezTo>
                  <a:close/>
                  <a:moveTo>
                    <a:pt x="33" y="60"/>
                  </a:moveTo>
                  <a:cubicBezTo>
                    <a:pt x="18" y="61"/>
                    <a:pt x="6" y="49"/>
                    <a:pt x="5" y="35"/>
                  </a:cubicBezTo>
                  <a:cubicBezTo>
                    <a:pt x="4" y="20"/>
                    <a:pt x="16" y="7"/>
                    <a:pt x="31" y="7"/>
                  </a:cubicBezTo>
                  <a:cubicBezTo>
                    <a:pt x="45" y="6"/>
                    <a:pt x="58" y="17"/>
                    <a:pt x="59" y="32"/>
                  </a:cubicBezTo>
                  <a:cubicBezTo>
                    <a:pt x="59" y="33"/>
                    <a:pt x="59" y="33"/>
                    <a:pt x="59" y="34"/>
                  </a:cubicBezTo>
                  <a:cubicBezTo>
                    <a:pt x="59" y="48"/>
                    <a:pt x="48" y="60"/>
                    <a:pt x="34" y="60"/>
                  </a:cubicBezTo>
                  <a:cubicBezTo>
                    <a:pt x="34" y="60"/>
                    <a:pt x="33" y="60"/>
                    <a:pt x="33"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231">
              <a:extLst>
                <a:ext uri="{FF2B5EF4-FFF2-40B4-BE49-F238E27FC236}">
                  <a16:creationId xmlns:a16="http://schemas.microsoft.com/office/drawing/2014/main" id="{7DF29401-626F-4C4D-B34D-94D6276A1880}"/>
                </a:ext>
              </a:extLst>
            </p:cNvPr>
            <p:cNvSpPr>
              <a:spLocks/>
            </p:cNvSpPr>
            <p:nvPr/>
          </p:nvSpPr>
          <p:spPr bwMode="auto">
            <a:xfrm>
              <a:off x="-3740078" y="4111980"/>
              <a:ext cx="783861" cy="239806"/>
            </a:xfrm>
            <a:custGeom>
              <a:avLst/>
              <a:gdLst>
                <a:gd name="T0" fmla="*/ 1624 w 1832"/>
                <a:gd name="T1" fmla="*/ 7 h 560"/>
                <a:gd name="T2" fmla="*/ 1455 w 1832"/>
                <a:gd name="T3" fmla="*/ 7 h 560"/>
                <a:gd name="T4" fmla="*/ 1371 w 1832"/>
                <a:gd name="T5" fmla="*/ 86 h 560"/>
                <a:gd name="T6" fmla="*/ 1371 w 1832"/>
                <a:gd name="T7" fmla="*/ 478 h 560"/>
                <a:gd name="T8" fmla="*/ 1168 w 1832"/>
                <a:gd name="T9" fmla="*/ 67 h 560"/>
                <a:gd name="T10" fmla="*/ 1084 w 1832"/>
                <a:gd name="T11" fmla="*/ 0 h 560"/>
                <a:gd name="T12" fmla="*/ 1004 w 1832"/>
                <a:gd name="T13" fmla="*/ 67 h 560"/>
                <a:gd name="T14" fmla="*/ 802 w 1832"/>
                <a:gd name="T15" fmla="*/ 476 h 560"/>
                <a:gd name="T16" fmla="*/ 697 w 1832"/>
                <a:gd name="T17" fmla="*/ 67 h 560"/>
                <a:gd name="T18" fmla="*/ 617 w 1832"/>
                <a:gd name="T19" fmla="*/ 0 h 560"/>
                <a:gd name="T20" fmla="*/ 536 w 1832"/>
                <a:gd name="T21" fmla="*/ 67 h 560"/>
                <a:gd name="T22" fmla="*/ 410 w 1832"/>
                <a:gd name="T23" fmla="*/ 478 h 560"/>
                <a:gd name="T24" fmla="*/ 285 w 1832"/>
                <a:gd name="T25" fmla="*/ 67 h 560"/>
                <a:gd name="T26" fmla="*/ 204 w 1832"/>
                <a:gd name="T27" fmla="*/ 0 h 560"/>
                <a:gd name="T28" fmla="*/ 125 w 1832"/>
                <a:gd name="T29" fmla="*/ 67 h 560"/>
                <a:gd name="T30" fmla="*/ 0 w 1832"/>
                <a:gd name="T31" fmla="*/ 556 h 560"/>
                <a:gd name="T32" fmla="*/ 83 w 1832"/>
                <a:gd name="T33" fmla="*/ 556 h 560"/>
                <a:gd name="T34" fmla="*/ 205 w 1832"/>
                <a:gd name="T35" fmla="*/ 80 h 560"/>
                <a:gd name="T36" fmla="*/ 331 w 1832"/>
                <a:gd name="T37" fmla="*/ 497 h 560"/>
                <a:gd name="T38" fmla="*/ 410 w 1832"/>
                <a:gd name="T39" fmla="*/ 559 h 560"/>
                <a:gd name="T40" fmla="*/ 489 w 1832"/>
                <a:gd name="T41" fmla="*/ 497 h 560"/>
                <a:gd name="T42" fmla="*/ 617 w 1832"/>
                <a:gd name="T43" fmla="*/ 79 h 560"/>
                <a:gd name="T44" fmla="*/ 722 w 1832"/>
                <a:gd name="T45" fmla="*/ 486 h 560"/>
                <a:gd name="T46" fmla="*/ 801 w 1832"/>
                <a:gd name="T47" fmla="*/ 559 h 560"/>
                <a:gd name="T48" fmla="*/ 880 w 1832"/>
                <a:gd name="T49" fmla="*/ 497 h 560"/>
                <a:gd name="T50" fmla="*/ 1085 w 1832"/>
                <a:gd name="T51" fmla="*/ 84 h 560"/>
                <a:gd name="T52" fmla="*/ 1180 w 1832"/>
                <a:gd name="T53" fmla="*/ 273 h 560"/>
                <a:gd name="T54" fmla="*/ 1041 w 1832"/>
                <a:gd name="T55" fmla="*/ 273 h 560"/>
                <a:gd name="T56" fmla="*/ 1001 w 1832"/>
                <a:gd name="T57" fmla="*/ 353 h 560"/>
                <a:gd name="T58" fmla="*/ 1219 w 1832"/>
                <a:gd name="T59" fmla="*/ 353 h 560"/>
                <a:gd name="T60" fmla="*/ 1291 w 1832"/>
                <a:gd name="T61" fmla="*/ 497 h 560"/>
                <a:gd name="T62" fmla="*/ 1374 w 1832"/>
                <a:gd name="T63" fmla="*/ 559 h 560"/>
                <a:gd name="T64" fmla="*/ 1453 w 1832"/>
                <a:gd name="T65" fmla="*/ 446 h 560"/>
                <a:gd name="T66" fmla="*/ 1453 w 1832"/>
                <a:gd name="T67" fmla="*/ 88 h 560"/>
                <a:gd name="T68" fmla="*/ 1629 w 1832"/>
                <a:gd name="T69" fmla="*/ 88 h 560"/>
                <a:gd name="T70" fmla="*/ 1744 w 1832"/>
                <a:gd name="T71" fmla="*/ 177 h 560"/>
                <a:gd name="T72" fmla="*/ 1628 w 1832"/>
                <a:gd name="T73" fmla="*/ 273 h 560"/>
                <a:gd name="T74" fmla="*/ 1497 w 1832"/>
                <a:gd name="T75" fmla="*/ 273 h 560"/>
                <a:gd name="T76" fmla="*/ 1497 w 1832"/>
                <a:gd name="T77" fmla="*/ 352 h 560"/>
                <a:gd name="T78" fmla="*/ 1622 w 1832"/>
                <a:gd name="T79" fmla="*/ 352 h 560"/>
                <a:gd name="T80" fmla="*/ 1832 w 1832"/>
                <a:gd name="T81" fmla="*/ 177 h 560"/>
                <a:gd name="T82" fmla="*/ 1624 w 1832"/>
                <a:gd name="T83" fmla="*/ 7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32" h="560">
                  <a:moveTo>
                    <a:pt x="1624" y="7"/>
                  </a:moveTo>
                  <a:cubicBezTo>
                    <a:pt x="1455" y="7"/>
                    <a:pt x="1455" y="7"/>
                    <a:pt x="1455" y="7"/>
                  </a:cubicBezTo>
                  <a:cubicBezTo>
                    <a:pt x="1387" y="7"/>
                    <a:pt x="1371" y="28"/>
                    <a:pt x="1371" y="86"/>
                  </a:cubicBezTo>
                  <a:cubicBezTo>
                    <a:pt x="1371" y="478"/>
                    <a:pt x="1371" y="478"/>
                    <a:pt x="1371" y="478"/>
                  </a:cubicBezTo>
                  <a:cubicBezTo>
                    <a:pt x="1168" y="67"/>
                    <a:pt x="1168" y="67"/>
                    <a:pt x="1168" y="67"/>
                  </a:cubicBezTo>
                  <a:cubicBezTo>
                    <a:pt x="1143" y="22"/>
                    <a:pt x="1120" y="0"/>
                    <a:pt x="1084" y="0"/>
                  </a:cubicBezTo>
                  <a:cubicBezTo>
                    <a:pt x="1046" y="1"/>
                    <a:pt x="1023" y="23"/>
                    <a:pt x="1004" y="67"/>
                  </a:cubicBezTo>
                  <a:cubicBezTo>
                    <a:pt x="802" y="476"/>
                    <a:pt x="802" y="476"/>
                    <a:pt x="802" y="476"/>
                  </a:cubicBezTo>
                  <a:cubicBezTo>
                    <a:pt x="697" y="67"/>
                    <a:pt x="697" y="67"/>
                    <a:pt x="697" y="67"/>
                  </a:cubicBezTo>
                  <a:cubicBezTo>
                    <a:pt x="685" y="20"/>
                    <a:pt x="653" y="0"/>
                    <a:pt x="617" y="0"/>
                  </a:cubicBezTo>
                  <a:cubicBezTo>
                    <a:pt x="581" y="0"/>
                    <a:pt x="553" y="19"/>
                    <a:pt x="536" y="67"/>
                  </a:cubicBezTo>
                  <a:cubicBezTo>
                    <a:pt x="410" y="478"/>
                    <a:pt x="410" y="478"/>
                    <a:pt x="410" y="478"/>
                  </a:cubicBezTo>
                  <a:cubicBezTo>
                    <a:pt x="285" y="67"/>
                    <a:pt x="285" y="67"/>
                    <a:pt x="285" y="67"/>
                  </a:cubicBezTo>
                  <a:cubicBezTo>
                    <a:pt x="270" y="19"/>
                    <a:pt x="241" y="0"/>
                    <a:pt x="204" y="0"/>
                  </a:cubicBezTo>
                  <a:cubicBezTo>
                    <a:pt x="168" y="0"/>
                    <a:pt x="137" y="20"/>
                    <a:pt x="125" y="67"/>
                  </a:cubicBezTo>
                  <a:cubicBezTo>
                    <a:pt x="0" y="556"/>
                    <a:pt x="0" y="556"/>
                    <a:pt x="0" y="556"/>
                  </a:cubicBezTo>
                  <a:cubicBezTo>
                    <a:pt x="83" y="556"/>
                    <a:pt x="83" y="556"/>
                    <a:pt x="83" y="556"/>
                  </a:cubicBezTo>
                  <a:cubicBezTo>
                    <a:pt x="205" y="80"/>
                    <a:pt x="205" y="80"/>
                    <a:pt x="205" y="80"/>
                  </a:cubicBezTo>
                  <a:cubicBezTo>
                    <a:pt x="331" y="497"/>
                    <a:pt x="331" y="497"/>
                    <a:pt x="331" y="497"/>
                  </a:cubicBezTo>
                  <a:cubicBezTo>
                    <a:pt x="344" y="540"/>
                    <a:pt x="378" y="560"/>
                    <a:pt x="410" y="559"/>
                  </a:cubicBezTo>
                  <a:cubicBezTo>
                    <a:pt x="442" y="560"/>
                    <a:pt x="475" y="540"/>
                    <a:pt x="489" y="497"/>
                  </a:cubicBezTo>
                  <a:cubicBezTo>
                    <a:pt x="617" y="79"/>
                    <a:pt x="617" y="79"/>
                    <a:pt x="617" y="79"/>
                  </a:cubicBezTo>
                  <a:cubicBezTo>
                    <a:pt x="722" y="486"/>
                    <a:pt x="722" y="486"/>
                    <a:pt x="722" y="486"/>
                  </a:cubicBezTo>
                  <a:cubicBezTo>
                    <a:pt x="734" y="537"/>
                    <a:pt x="764" y="559"/>
                    <a:pt x="801" y="559"/>
                  </a:cubicBezTo>
                  <a:cubicBezTo>
                    <a:pt x="836" y="559"/>
                    <a:pt x="862" y="532"/>
                    <a:pt x="880" y="497"/>
                  </a:cubicBezTo>
                  <a:cubicBezTo>
                    <a:pt x="1085" y="84"/>
                    <a:pt x="1085" y="84"/>
                    <a:pt x="1085" y="84"/>
                  </a:cubicBezTo>
                  <a:cubicBezTo>
                    <a:pt x="1180" y="273"/>
                    <a:pt x="1180" y="273"/>
                    <a:pt x="1180" y="273"/>
                  </a:cubicBezTo>
                  <a:cubicBezTo>
                    <a:pt x="1041" y="273"/>
                    <a:pt x="1041" y="273"/>
                    <a:pt x="1041" y="273"/>
                  </a:cubicBezTo>
                  <a:cubicBezTo>
                    <a:pt x="1001" y="353"/>
                    <a:pt x="1001" y="353"/>
                    <a:pt x="1001" y="353"/>
                  </a:cubicBezTo>
                  <a:cubicBezTo>
                    <a:pt x="1219" y="353"/>
                    <a:pt x="1219" y="353"/>
                    <a:pt x="1219" y="353"/>
                  </a:cubicBezTo>
                  <a:cubicBezTo>
                    <a:pt x="1291" y="497"/>
                    <a:pt x="1291" y="497"/>
                    <a:pt x="1291" y="497"/>
                  </a:cubicBezTo>
                  <a:cubicBezTo>
                    <a:pt x="1315" y="540"/>
                    <a:pt x="1331" y="559"/>
                    <a:pt x="1374" y="559"/>
                  </a:cubicBezTo>
                  <a:cubicBezTo>
                    <a:pt x="1418" y="559"/>
                    <a:pt x="1453" y="542"/>
                    <a:pt x="1453" y="446"/>
                  </a:cubicBezTo>
                  <a:cubicBezTo>
                    <a:pt x="1453" y="88"/>
                    <a:pt x="1453" y="88"/>
                    <a:pt x="1453" y="88"/>
                  </a:cubicBezTo>
                  <a:cubicBezTo>
                    <a:pt x="1629" y="88"/>
                    <a:pt x="1629" y="88"/>
                    <a:pt x="1629" y="88"/>
                  </a:cubicBezTo>
                  <a:cubicBezTo>
                    <a:pt x="1726" y="88"/>
                    <a:pt x="1744" y="138"/>
                    <a:pt x="1744" y="177"/>
                  </a:cubicBezTo>
                  <a:cubicBezTo>
                    <a:pt x="1744" y="217"/>
                    <a:pt x="1724" y="273"/>
                    <a:pt x="1628" y="273"/>
                  </a:cubicBezTo>
                  <a:cubicBezTo>
                    <a:pt x="1497" y="273"/>
                    <a:pt x="1497" y="273"/>
                    <a:pt x="1497" y="273"/>
                  </a:cubicBezTo>
                  <a:cubicBezTo>
                    <a:pt x="1497" y="352"/>
                    <a:pt x="1497" y="352"/>
                    <a:pt x="1497" y="352"/>
                  </a:cubicBezTo>
                  <a:cubicBezTo>
                    <a:pt x="1622" y="352"/>
                    <a:pt x="1622" y="352"/>
                    <a:pt x="1622" y="352"/>
                  </a:cubicBezTo>
                  <a:cubicBezTo>
                    <a:pt x="1775" y="352"/>
                    <a:pt x="1832" y="280"/>
                    <a:pt x="1832" y="177"/>
                  </a:cubicBezTo>
                  <a:cubicBezTo>
                    <a:pt x="1832" y="75"/>
                    <a:pt x="1774" y="7"/>
                    <a:pt x="1624" y="7"/>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232">
              <a:extLst>
                <a:ext uri="{FF2B5EF4-FFF2-40B4-BE49-F238E27FC236}">
                  <a16:creationId xmlns:a16="http://schemas.microsoft.com/office/drawing/2014/main" id="{E6C6A490-36EF-493C-9B58-E3DCF64646B8}"/>
                </a:ext>
              </a:extLst>
            </p:cNvPr>
            <p:cNvSpPr>
              <a:spLocks/>
            </p:cNvSpPr>
            <p:nvPr/>
          </p:nvSpPr>
          <p:spPr bwMode="auto">
            <a:xfrm>
              <a:off x="-2952950" y="4115066"/>
              <a:ext cx="225464" cy="234541"/>
            </a:xfrm>
            <a:custGeom>
              <a:avLst/>
              <a:gdLst>
                <a:gd name="T0" fmla="*/ 505 w 527"/>
                <a:gd name="T1" fmla="*/ 171 h 548"/>
                <a:gd name="T2" fmla="*/ 295 w 527"/>
                <a:gd name="T3" fmla="*/ 0 h 548"/>
                <a:gd name="T4" fmla="*/ 56 w 527"/>
                <a:gd name="T5" fmla="*/ 0 h 548"/>
                <a:gd name="T6" fmla="*/ 56 w 527"/>
                <a:gd name="T7" fmla="*/ 81 h 548"/>
                <a:gd name="T8" fmla="*/ 300 w 527"/>
                <a:gd name="T9" fmla="*/ 81 h 548"/>
                <a:gd name="T10" fmla="*/ 417 w 527"/>
                <a:gd name="T11" fmla="*/ 171 h 548"/>
                <a:gd name="T12" fmla="*/ 300 w 527"/>
                <a:gd name="T13" fmla="*/ 263 h 548"/>
                <a:gd name="T14" fmla="*/ 37 w 527"/>
                <a:gd name="T15" fmla="*/ 264 h 548"/>
                <a:gd name="T16" fmla="*/ 38 w 527"/>
                <a:gd name="T17" fmla="*/ 548 h 548"/>
                <a:gd name="T18" fmla="*/ 120 w 527"/>
                <a:gd name="T19" fmla="*/ 548 h 548"/>
                <a:gd name="T20" fmla="*/ 119 w 527"/>
                <a:gd name="T21" fmla="*/ 342 h 548"/>
                <a:gd name="T22" fmla="*/ 284 w 527"/>
                <a:gd name="T23" fmla="*/ 342 h 548"/>
                <a:gd name="T24" fmla="*/ 429 w 527"/>
                <a:gd name="T25" fmla="*/ 547 h 548"/>
                <a:gd name="T26" fmla="*/ 527 w 527"/>
                <a:gd name="T27" fmla="*/ 547 h 548"/>
                <a:gd name="T28" fmla="*/ 377 w 527"/>
                <a:gd name="T29" fmla="*/ 334 h 548"/>
                <a:gd name="T30" fmla="*/ 505 w 527"/>
                <a:gd name="T31" fmla="*/ 171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7" h="548">
                  <a:moveTo>
                    <a:pt x="505" y="171"/>
                  </a:moveTo>
                  <a:cubicBezTo>
                    <a:pt x="505" y="69"/>
                    <a:pt x="446" y="0"/>
                    <a:pt x="295" y="0"/>
                  </a:cubicBezTo>
                  <a:cubicBezTo>
                    <a:pt x="56" y="0"/>
                    <a:pt x="56" y="0"/>
                    <a:pt x="56" y="0"/>
                  </a:cubicBezTo>
                  <a:cubicBezTo>
                    <a:pt x="0" y="0"/>
                    <a:pt x="0" y="81"/>
                    <a:pt x="56" y="81"/>
                  </a:cubicBezTo>
                  <a:cubicBezTo>
                    <a:pt x="300" y="81"/>
                    <a:pt x="300" y="81"/>
                    <a:pt x="300" y="81"/>
                  </a:cubicBezTo>
                  <a:cubicBezTo>
                    <a:pt x="397" y="81"/>
                    <a:pt x="417" y="132"/>
                    <a:pt x="417" y="171"/>
                  </a:cubicBezTo>
                  <a:cubicBezTo>
                    <a:pt x="417" y="211"/>
                    <a:pt x="397" y="263"/>
                    <a:pt x="300" y="263"/>
                  </a:cubicBezTo>
                  <a:cubicBezTo>
                    <a:pt x="37" y="264"/>
                    <a:pt x="37" y="264"/>
                    <a:pt x="37" y="264"/>
                  </a:cubicBezTo>
                  <a:cubicBezTo>
                    <a:pt x="38" y="548"/>
                    <a:pt x="38" y="548"/>
                    <a:pt x="38" y="548"/>
                  </a:cubicBezTo>
                  <a:cubicBezTo>
                    <a:pt x="120" y="548"/>
                    <a:pt x="120" y="548"/>
                    <a:pt x="120" y="548"/>
                  </a:cubicBezTo>
                  <a:cubicBezTo>
                    <a:pt x="119" y="342"/>
                    <a:pt x="119" y="342"/>
                    <a:pt x="119" y="342"/>
                  </a:cubicBezTo>
                  <a:cubicBezTo>
                    <a:pt x="284" y="342"/>
                    <a:pt x="284" y="342"/>
                    <a:pt x="284" y="342"/>
                  </a:cubicBezTo>
                  <a:cubicBezTo>
                    <a:pt x="429" y="547"/>
                    <a:pt x="429" y="547"/>
                    <a:pt x="429" y="547"/>
                  </a:cubicBezTo>
                  <a:cubicBezTo>
                    <a:pt x="527" y="547"/>
                    <a:pt x="527" y="547"/>
                    <a:pt x="527" y="547"/>
                  </a:cubicBezTo>
                  <a:cubicBezTo>
                    <a:pt x="377" y="334"/>
                    <a:pt x="377" y="334"/>
                    <a:pt x="377" y="334"/>
                  </a:cubicBezTo>
                  <a:cubicBezTo>
                    <a:pt x="461" y="316"/>
                    <a:pt x="505" y="251"/>
                    <a:pt x="505" y="171"/>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6" name="Group 115">
            <a:extLst>
              <a:ext uri="{FF2B5EF4-FFF2-40B4-BE49-F238E27FC236}">
                <a16:creationId xmlns:a16="http://schemas.microsoft.com/office/drawing/2014/main" id="{CA06822C-8B60-492C-94B6-1856AFAFD17B}"/>
              </a:ext>
            </a:extLst>
          </p:cNvPr>
          <p:cNvGrpSpPr/>
          <p:nvPr/>
        </p:nvGrpSpPr>
        <p:grpSpPr>
          <a:xfrm>
            <a:off x="9007794" y="2583693"/>
            <a:ext cx="852715" cy="395195"/>
            <a:chOff x="4123264" y="2617263"/>
            <a:chExt cx="4353572" cy="2017676"/>
          </a:xfrm>
          <a:solidFill>
            <a:srgbClr val="000000"/>
          </a:solidFill>
        </p:grpSpPr>
        <p:sp>
          <p:nvSpPr>
            <p:cNvPr id="117" name="Freeform: Shape 116">
              <a:extLst>
                <a:ext uri="{FF2B5EF4-FFF2-40B4-BE49-F238E27FC236}">
                  <a16:creationId xmlns:a16="http://schemas.microsoft.com/office/drawing/2014/main" id="{E60930ED-6706-4D8D-A51F-04478398767A}"/>
                </a:ext>
              </a:extLst>
            </p:cNvPr>
            <p:cNvSpPr/>
            <p:nvPr/>
          </p:nvSpPr>
          <p:spPr>
            <a:xfrm>
              <a:off x="8105817" y="3426770"/>
              <a:ext cx="371019" cy="446995"/>
            </a:xfrm>
            <a:custGeom>
              <a:avLst/>
              <a:gdLst>
                <a:gd name="connsiteX0" fmla="*/ 368644 w 371019"/>
                <a:gd name="connsiteY0" fmla="*/ 447321 h 446994"/>
                <a:gd name="connsiteX1" fmla="*/ 270272 w 371019"/>
                <a:gd name="connsiteY1" fmla="*/ 441969 h 446994"/>
                <a:gd name="connsiteX2" fmla="*/ 191245 w 371019"/>
                <a:gd name="connsiteY2" fmla="*/ 299618 h 446994"/>
                <a:gd name="connsiteX3" fmla="*/ 107683 w 371019"/>
                <a:gd name="connsiteY3" fmla="*/ 443402 h 446994"/>
                <a:gd name="connsiteX4" fmla="*/ 8363 w 371019"/>
                <a:gd name="connsiteY4" fmla="*/ 443402 h 446994"/>
                <a:gd name="connsiteX5" fmla="*/ 139931 w 371019"/>
                <a:gd name="connsiteY5" fmla="*/ 217921 h 446994"/>
                <a:gd name="connsiteX6" fmla="*/ 23905 w 371019"/>
                <a:gd name="connsiteY6" fmla="*/ 9301 h 446994"/>
                <a:gd name="connsiteX7" fmla="*/ 123493 w 371019"/>
                <a:gd name="connsiteY7" fmla="*/ 9301 h 446994"/>
                <a:gd name="connsiteX8" fmla="*/ 172055 w 371019"/>
                <a:gd name="connsiteY8" fmla="*/ 94207 h 446994"/>
                <a:gd name="connsiteX9" fmla="*/ 356596 w 371019"/>
                <a:gd name="connsiteY9" fmla="*/ 419470 h 446994"/>
                <a:gd name="connsiteX10" fmla="*/ 368644 w 371019"/>
                <a:gd name="connsiteY10" fmla="*/ 436330 h 446994"/>
                <a:gd name="connsiteX11" fmla="*/ 368644 w 371019"/>
                <a:gd name="connsiteY11" fmla="*/ 447321 h 44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1019" h="446994">
                  <a:moveTo>
                    <a:pt x="368644" y="447321"/>
                  </a:moveTo>
                  <a:cubicBezTo>
                    <a:pt x="336654" y="445602"/>
                    <a:pt x="304684" y="443849"/>
                    <a:pt x="270272" y="441969"/>
                  </a:cubicBezTo>
                  <a:lnTo>
                    <a:pt x="191245" y="299618"/>
                  </a:lnTo>
                  <a:lnTo>
                    <a:pt x="107683" y="443402"/>
                  </a:lnTo>
                  <a:lnTo>
                    <a:pt x="8363" y="443402"/>
                  </a:lnTo>
                  <a:lnTo>
                    <a:pt x="139931" y="217921"/>
                  </a:lnTo>
                  <a:lnTo>
                    <a:pt x="23905" y="9301"/>
                  </a:lnTo>
                  <a:lnTo>
                    <a:pt x="123493" y="9301"/>
                  </a:lnTo>
                  <a:cubicBezTo>
                    <a:pt x="138673" y="35823"/>
                    <a:pt x="155452" y="64946"/>
                    <a:pt x="172055" y="94207"/>
                  </a:cubicBezTo>
                  <a:cubicBezTo>
                    <a:pt x="233572" y="202620"/>
                    <a:pt x="295007" y="311103"/>
                    <a:pt x="356596" y="419470"/>
                  </a:cubicBezTo>
                  <a:cubicBezTo>
                    <a:pt x="360028" y="425487"/>
                    <a:pt x="364594" y="430702"/>
                    <a:pt x="368644" y="436330"/>
                  </a:cubicBezTo>
                  <a:lnTo>
                    <a:pt x="368644" y="447321"/>
                  </a:lnTo>
                  <a:close/>
                </a:path>
              </a:pathLst>
            </a:custGeom>
            <a:grpFill/>
            <a:ln w="10306"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C7F26F2E-EAC7-4CAC-AF71-28AB6BC6F5E3}"/>
                </a:ext>
              </a:extLst>
            </p:cNvPr>
            <p:cNvSpPr/>
            <p:nvPr/>
          </p:nvSpPr>
          <p:spPr>
            <a:xfrm>
              <a:off x="8309743" y="3424707"/>
              <a:ext cx="164897" cy="194844"/>
            </a:xfrm>
            <a:custGeom>
              <a:avLst/>
              <a:gdLst>
                <a:gd name="connsiteX0" fmla="*/ 164717 w 164897"/>
                <a:gd name="connsiteY0" fmla="*/ 20315 h 194843"/>
                <a:gd name="connsiteX1" fmla="*/ 123730 w 164897"/>
                <a:gd name="connsiteY1" fmla="*/ 82860 h 194843"/>
                <a:gd name="connsiteX2" fmla="*/ 57142 w 164897"/>
                <a:gd name="connsiteY2" fmla="*/ 195824 h 194843"/>
                <a:gd name="connsiteX3" fmla="*/ 8363 w 164897"/>
                <a:gd name="connsiteY3" fmla="*/ 113050 h 194843"/>
                <a:gd name="connsiteX4" fmla="*/ 63006 w 164897"/>
                <a:gd name="connsiteY4" fmla="*/ 9301 h 194843"/>
                <a:gd name="connsiteX5" fmla="*/ 164717 w 164897"/>
                <a:gd name="connsiteY5" fmla="*/ 9301 h 194843"/>
                <a:gd name="connsiteX6" fmla="*/ 164717 w 164897"/>
                <a:gd name="connsiteY6" fmla="*/ 20315 h 19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897" h="194843">
                  <a:moveTo>
                    <a:pt x="164717" y="20315"/>
                  </a:moveTo>
                  <a:cubicBezTo>
                    <a:pt x="145342" y="36499"/>
                    <a:pt x="136880" y="61634"/>
                    <a:pt x="123730" y="82860"/>
                  </a:cubicBezTo>
                  <a:cubicBezTo>
                    <a:pt x="101541" y="118734"/>
                    <a:pt x="80702" y="155663"/>
                    <a:pt x="57142" y="195824"/>
                  </a:cubicBezTo>
                  <a:lnTo>
                    <a:pt x="8363" y="113050"/>
                  </a:lnTo>
                  <a:lnTo>
                    <a:pt x="63006" y="9301"/>
                  </a:lnTo>
                  <a:lnTo>
                    <a:pt x="164717" y="9301"/>
                  </a:lnTo>
                  <a:lnTo>
                    <a:pt x="164717" y="20315"/>
                  </a:lnTo>
                  <a:close/>
                </a:path>
              </a:pathLst>
            </a:custGeom>
            <a:grpFill/>
            <a:ln w="10306" cap="flat">
              <a:no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7B89E524-41B3-4988-A190-8F9F9EF3E9D8}"/>
                </a:ext>
              </a:extLst>
            </p:cNvPr>
            <p:cNvSpPr/>
            <p:nvPr/>
          </p:nvSpPr>
          <p:spPr>
            <a:xfrm>
              <a:off x="5554409" y="3284947"/>
              <a:ext cx="2524993" cy="733530"/>
            </a:xfrm>
            <a:custGeom>
              <a:avLst/>
              <a:gdLst>
                <a:gd name="connsiteX0" fmla="*/ 1364625 w 2524992"/>
                <a:gd name="connsiteY0" fmla="*/ 150460 h 733529"/>
                <a:gd name="connsiteX1" fmla="*/ 1458111 w 2524992"/>
                <a:gd name="connsiteY1" fmla="*/ 150460 h 733529"/>
                <a:gd name="connsiteX2" fmla="*/ 1526729 w 2524992"/>
                <a:gd name="connsiteY2" fmla="*/ 393831 h 733529"/>
                <a:gd name="connsiteX3" fmla="*/ 1594007 w 2524992"/>
                <a:gd name="connsiteY3" fmla="*/ 150070 h 733529"/>
                <a:gd name="connsiteX4" fmla="*/ 1650578 w 2524992"/>
                <a:gd name="connsiteY4" fmla="*/ 150070 h 733529"/>
                <a:gd name="connsiteX5" fmla="*/ 1714599 w 2524992"/>
                <a:gd name="connsiteY5" fmla="*/ 381338 h 733529"/>
                <a:gd name="connsiteX6" fmla="*/ 1720906 w 2524992"/>
                <a:gd name="connsiteY6" fmla="*/ 381808 h 733529"/>
                <a:gd name="connsiteX7" fmla="*/ 1786618 w 2524992"/>
                <a:gd name="connsiteY7" fmla="*/ 150666 h 733529"/>
                <a:gd name="connsiteX8" fmla="*/ 1879280 w 2524992"/>
                <a:gd name="connsiteY8" fmla="*/ 150666 h 733529"/>
                <a:gd name="connsiteX9" fmla="*/ 1743425 w 2524992"/>
                <a:gd name="connsiteY9" fmla="*/ 585534 h 733529"/>
                <a:gd name="connsiteX10" fmla="*/ 1690328 w 2524992"/>
                <a:gd name="connsiteY10" fmla="*/ 585615 h 733529"/>
                <a:gd name="connsiteX11" fmla="*/ 1621401 w 2524992"/>
                <a:gd name="connsiteY11" fmla="*/ 336364 h 733529"/>
                <a:gd name="connsiteX12" fmla="*/ 1553371 w 2524992"/>
                <a:gd name="connsiteY12" fmla="*/ 585236 h 733529"/>
                <a:gd name="connsiteX13" fmla="*/ 1500181 w 2524992"/>
                <a:gd name="connsiteY13" fmla="*/ 586039 h 733529"/>
                <a:gd name="connsiteX14" fmla="*/ 1364625 w 2524992"/>
                <a:gd name="connsiteY14" fmla="*/ 150460 h 733529"/>
                <a:gd name="connsiteX15" fmla="*/ 2094245 w 2524992"/>
                <a:gd name="connsiteY15" fmla="*/ 137279 h 733529"/>
                <a:gd name="connsiteX16" fmla="*/ 2296811 w 2524992"/>
                <a:gd name="connsiteY16" fmla="*/ 367011 h 733529"/>
                <a:gd name="connsiteX17" fmla="*/ 2096110 w 2524992"/>
                <a:gd name="connsiteY17" fmla="*/ 598348 h 733529"/>
                <a:gd name="connsiteX18" fmla="*/ 1892781 w 2524992"/>
                <a:gd name="connsiteY18" fmla="*/ 366988 h 733529"/>
                <a:gd name="connsiteX19" fmla="*/ 2094245 w 2524992"/>
                <a:gd name="connsiteY19" fmla="*/ 137279 h 733529"/>
                <a:gd name="connsiteX20" fmla="*/ 2207715 w 2524992"/>
                <a:gd name="connsiteY20" fmla="*/ 366324 h 733529"/>
                <a:gd name="connsiteX21" fmla="*/ 2095976 w 2524992"/>
                <a:gd name="connsiteY21" fmla="*/ 232764 h 733529"/>
                <a:gd name="connsiteX22" fmla="*/ 1984258 w 2524992"/>
                <a:gd name="connsiteY22" fmla="*/ 366209 h 733529"/>
                <a:gd name="connsiteX23" fmla="*/ 2096677 w 2524992"/>
                <a:gd name="connsiteY23" fmla="*/ 500881 h 733529"/>
                <a:gd name="connsiteX24" fmla="*/ 2207715 w 2524992"/>
                <a:gd name="connsiteY24" fmla="*/ 366324 h 733529"/>
                <a:gd name="connsiteX25" fmla="*/ 8363 w 2524992"/>
                <a:gd name="connsiteY25" fmla="*/ 150368 h 733529"/>
                <a:gd name="connsiteX26" fmla="*/ 55545 w 2524992"/>
                <a:gd name="connsiteY26" fmla="*/ 150368 h 733529"/>
                <a:gd name="connsiteX27" fmla="*/ 55545 w 2524992"/>
                <a:gd name="connsiteY27" fmla="*/ 215629 h 733529"/>
                <a:gd name="connsiteX28" fmla="*/ 215856 w 2524992"/>
                <a:gd name="connsiteY28" fmla="*/ 140018 h 733529"/>
                <a:gd name="connsiteX29" fmla="*/ 366067 w 2524992"/>
                <a:gd name="connsiteY29" fmla="*/ 227755 h 733529"/>
                <a:gd name="connsiteX30" fmla="*/ 348454 w 2524992"/>
                <a:gd name="connsiteY30" fmla="*/ 533041 h 733529"/>
                <a:gd name="connsiteX31" fmla="*/ 201046 w 2524992"/>
                <a:gd name="connsiteY31" fmla="*/ 597638 h 733529"/>
                <a:gd name="connsiteX32" fmla="*/ 57276 w 2524992"/>
                <a:gd name="connsiteY32" fmla="*/ 520101 h 733529"/>
                <a:gd name="connsiteX33" fmla="*/ 57276 w 2524992"/>
                <a:gd name="connsiteY33" fmla="*/ 722601 h 733529"/>
                <a:gd name="connsiteX34" fmla="*/ 8363 w 2524992"/>
                <a:gd name="connsiteY34" fmla="*/ 726051 h 733529"/>
                <a:gd name="connsiteX35" fmla="*/ 8363 w 2524992"/>
                <a:gd name="connsiteY35" fmla="*/ 150368 h 733529"/>
                <a:gd name="connsiteX36" fmla="*/ 352783 w 2524992"/>
                <a:gd name="connsiteY36" fmla="*/ 372811 h 733529"/>
                <a:gd name="connsiteX37" fmla="*/ 203994 w 2524992"/>
                <a:gd name="connsiteY37" fmla="*/ 193142 h 733529"/>
                <a:gd name="connsiteX38" fmla="*/ 56750 w 2524992"/>
                <a:gd name="connsiteY38" fmla="*/ 363275 h 733529"/>
                <a:gd name="connsiteX39" fmla="*/ 204983 w 2524992"/>
                <a:gd name="connsiteY39" fmla="*/ 544331 h 733529"/>
                <a:gd name="connsiteX40" fmla="*/ 352783 w 2524992"/>
                <a:gd name="connsiteY40" fmla="*/ 372811 h 733529"/>
                <a:gd name="connsiteX41" fmla="*/ 466562 w 2524992"/>
                <a:gd name="connsiteY41" fmla="*/ 367470 h 733529"/>
                <a:gd name="connsiteX42" fmla="*/ 661945 w 2524992"/>
                <a:gd name="connsiteY42" fmla="*/ 140270 h 733529"/>
                <a:gd name="connsiteX43" fmla="*/ 862316 w 2524992"/>
                <a:gd name="connsiteY43" fmla="*/ 362324 h 733529"/>
                <a:gd name="connsiteX44" fmla="*/ 665130 w 2524992"/>
                <a:gd name="connsiteY44" fmla="*/ 592847 h 733529"/>
                <a:gd name="connsiteX45" fmla="*/ 466562 w 2524992"/>
                <a:gd name="connsiteY45" fmla="*/ 367470 h 733529"/>
                <a:gd name="connsiteX46" fmla="*/ 520133 w 2524992"/>
                <a:gd name="connsiteY46" fmla="*/ 367550 h 733529"/>
                <a:gd name="connsiteX47" fmla="*/ 595069 w 2524992"/>
                <a:gd name="connsiteY47" fmla="*/ 518199 h 733529"/>
                <a:gd name="connsiteX48" fmla="*/ 738395 w 2524992"/>
                <a:gd name="connsiteY48" fmla="*/ 516170 h 733529"/>
                <a:gd name="connsiteX49" fmla="*/ 804097 w 2524992"/>
                <a:gd name="connsiteY49" fmla="*/ 318747 h 733529"/>
                <a:gd name="connsiteX50" fmla="*/ 640137 w 2524992"/>
                <a:gd name="connsiteY50" fmla="*/ 197474 h 733529"/>
                <a:gd name="connsiteX51" fmla="*/ 520133 w 2524992"/>
                <a:gd name="connsiteY51" fmla="*/ 367550 h 733529"/>
                <a:gd name="connsiteX52" fmla="*/ 2521772 w 2524992"/>
                <a:gd name="connsiteY52" fmla="*/ 241005 h 733529"/>
                <a:gd name="connsiteX53" fmla="*/ 2439726 w 2524992"/>
                <a:gd name="connsiteY53" fmla="*/ 346473 h 733529"/>
                <a:gd name="connsiteX54" fmla="*/ 2439622 w 2524992"/>
                <a:gd name="connsiteY54" fmla="*/ 585042 h 733529"/>
                <a:gd name="connsiteX55" fmla="*/ 2353793 w 2524992"/>
                <a:gd name="connsiteY55" fmla="*/ 585042 h 733529"/>
                <a:gd name="connsiteX56" fmla="*/ 2353793 w 2524992"/>
                <a:gd name="connsiteY56" fmla="*/ 150895 h 733529"/>
                <a:gd name="connsiteX57" fmla="*/ 2433161 w 2524992"/>
                <a:gd name="connsiteY57" fmla="*/ 150895 h 733529"/>
                <a:gd name="connsiteX58" fmla="*/ 2440488 w 2524992"/>
                <a:gd name="connsiteY58" fmla="*/ 170047 h 733529"/>
                <a:gd name="connsiteX59" fmla="*/ 2521772 w 2524992"/>
                <a:gd name="connsiteY59" fmla="*/ 144740 h 733529"/>
                <a:gd name="connsiteX60" fmla="*/ 2521772 w 2524992"/>
                <a:gd name="connsiteY60" fmla="*/ 241005 h 733529"/>
                <a:gd name="connsiteX61" fmla="*/ 1192193 w 2524992"/>
                <a:gd name="connsiteY61" fmla="*/ 9301 h 733529"/>
                <a:gd name="connsiteX62" fmla="*/ 1242920 w 2524992"/>
                <a:gd name="connsiteY62" fmla="*/ 9301 h 733529"/>
                <a:gd name="connsiteX63" fmla="*/ 1242920 w 2524992"/>
                <a:gd name="connsiteY63" fmla="*/ 148958 h 733529"/>
                <a:gd name="connsiteX64" fmla="*/ 1314249 w 2524992"/>
                <a:gd name="connsiteY64" fmla="*/ 148958 h 733529"/>
                <a:gd name="connsiteX65" fmla="*/ 1317413 w 2524992"/>
                <a:gd name="connsiteY65" fmla="*/ 206907 h 733529"/>
                <a:gd name="connsiteX66" fmla="*/ 1244064 w 2524992"/>
                <a:gd name="connsiteY66" fmla="*/ 206907 h 733529"/>
                <a:gd name="connsiteX67" fmla="*/ 1244064 w 2524992"/>
                <a:gd name="connsiteY67" fmla="*/ 584514 h 733529"/>
                <a:gd name="connsiteX68" fmla="*/ 1193131 w 2524992"/>
                <a:gd name="connsiteY68" fmla="*/ 584755 h 733529"/>
                <a:gd name="connsiteX69" fmla="*/ 1193131 w 2524992"/>
                <a:gd name="connsiteY69" fmla="*/ 208729 h 733529"/>
                <a:gd name="connsiteX70" fmla="*/ 1121545 w 2524992"/>
                <a:gd name="connsiteY70" fmla="*/ 208729 h 733529"/>
                <a:gd name="connsiteX71" fmla="*/ 1120700 w 2524992"/>
                <a:gd name="connsiteY71" fmla="*/ 150334 h 733529"/>
                <a:gd name="connsiteX72" fmla="*/ 1192214 w 2524992"/>
                <a:gd name="connsiteY72" fmla="*/ 150334 h 733529"/>
                <a:gd name="connsiteX73" fmla="*/ 1192193 w 2524992"/>
                <a:gd name="connsiteY73" fmla="*/ 9301 h 733529"/>
                <a:gd name="connsiteX74" fmla="*/ 925121 w 2524992"/>
                <a:gd name="connsiteY74" fmla="*/ 150414 h 733529"/>
                <a:gd name="connsiteX75" fmla="*/ 969901 w 2524992"/>
                <a:gd name="connsiteY75" fmla="*/ 150414 h 733529"/>
                <a:gd name="connsiteX76" fmla="*/ 977270 w 2524992"/>
                <a:gd name="connsiteY76" fmla="*/ 187171 h 733529"/>
                <a:gd name="connsiteX77" fmla="*/ 1062089 w 2524992"/>
                <a:gd name="connsiteY77" fmla="*/ 144717 h 733529"/>
                <a:gd name="connsiteX78" fmla="*/ 1064429 w 2524992"/>
                <a:gd name="connsiteY78" fmla="*/ 202128 h 733529"/>
                <a:gd name="connsiteX79" fmla="*/ 1051969 w 2524992"/>
                <a:gd name="connsiteY79" fmla="*/ 207560 h 733529"/>
                <a:gd name="connsiteX80" fmla="*/ 976322 w 2524992"/>
                <a:gd name="connsiteY80" fmla="*/ 310243 h 733529"/>
                <a:gd name="connsiteX81" fmla="*/ 975456 w 2524992"/>
                <a:gd name="connsiteY81" fmla="*/ 554703 h 733529"/>
                <a:gd name="connsiteX82" fmla="*/ 975456 w 2524992"/>
                <a:gd name="connsiteY82" fmla="*/ 585213 h 733529"/>
                <a:gd name="connsiteX83" fmla="*/ 925121 w 2524992"/>
                <a:gd name="connsiteY83" fmla="*/ 585729 h 733529"/>
                <a:gd name="connsiteX84" fmla="*/ 925121 w 2524992"/>
                <a:gd name="connsiteY84" fmla="*/ 150414 h 73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524992" h="733529">
                  <a:moveTo>
                    <a:pt x="1364625" y="150460"/>
                  </a:moveTo>
                  <a:lnTo>
                    <a:pt x="1458111" y="150460"/>
                  </a:lnTo>
                  <a:cubicBezTo>
                    <a:pt x="1480578" y="230070"/>
                    <a:pt x="1502819" y="309028"/>
                    <a:pt x="1526729" y="393831"/>
                  </a:cubicBezTo>
                  <a:lnTo>
                    <a:pt x="1594007" y="150070"/>
                  </a:lnTo>
                  <a:lnTo>
                    <a:pt x="1650578" y="150070"/>
                  </a:lnTo>
                  <a:cubicBezTo>
                    <a:pt x="1671911" y="227182"/>
                    <a:pt x="1693266" y="304260"/>
                    <a:pt x="1714599" y="381338"/>
                  </a:cubicBezTo>
                  <a:cubicBezTo>
                    <a:pt x="1716701" y="381499"/>
                    <a:pt x="1718794" y="381636"/>
                    <a:pt x="1720906" y="381808"/>
                  </a:cubicBezTo>
                  <a:cubicBezTo>
                    <a:pt x="1742724" y="305040"/>
                    <a:pt x="1764532" y="228294"/>
                    <a:pt x="1786618" y="150666"/>
                  </a:cubicBezTo>
                  <a:lnTo>
                    <a:pt x="1879280" y="150666"/>
                  </a:lnTo>
                  <a:lnTo>
                    <a:pt x="1743425" y="585534"/>
                  </a:lnTo>
                  <a:cubicBezTo>
                    <a:pt x="1725627" y="588388"/>
                    <a:pt x="1709487" y="587987"/>
                    <a:pt x="1690328" y="585615"/>
                  </a:cubicBezTo>
                  <a:lnTo>
                    <a:pt x="1621401" y="336364"/>
                  </a:lnTo>
                  <a:lnTo>
                    <a:pt x="1553371" y="585236"/>
                  </a:lnTo>
                  <a:cubicBezTo>
                    <a:pt x="1535675" y="588812"/>
                    <a:pt x="1519371" y="587632"/>
                    <a:pt x="1500181" y="586039"/>
                  </a:cubicBezTo>
                  <a:cubicBezTo>
                    <a:pt x="1455380" y="441969"/>
                    <a:pt x="1410322" y="297211"/>
                    <a:pt x="1364625" y="150460"/>
                  </a:cubicBezTo>
                  <a:close/>
                  <a:moveTo>
                    <a:pt x="2094245" y="137279"/>
                  </a:moveTo>
                  <a:cubicBezTo>
                    <a:pt x="2208663" y="137359"/>
                    <a:pt x="2296986" y="237532"/>
                    <a:pt x="2296811" y="367011"/>
                  </a:cubicBezTo>
                  <a:cubicBezTo>
                    <a:pt x="2296656" y="493511"/>
                    <a:pt x="2206189" y="597787"/>
                    <a:pt x="2096110" y="598348"/>
                  </a:cubicBezTo>
                  <a:cubicBezTo>
                    <a:pt x="1984681" y="598910"/>
                    <a:pt x="1891926" y="493350"/>
                    <a:pt x="1892781" y="366988"/>
                  </a:cubicBezTo>
                  <a:cubicBezTo>
                    <a:pt x="1893688" y="239377"/>
                    <a:pt x="1983289" y="137199"/>
                    <a:pt x="2094245" y="137279"/>
                  </a:cubicBezTo>
                  <a:close/>
                  <a:moveTo>
                    <a:pt x="2207715" y="366324"/>
                  </a:moveTo>
                  <a:cubicBezTo>
                    <a:pt x="2207684" y="290954"/>
                    <a:pt x="2158823" y="232535"/>
                    <a:pt x="2095976" y="232764"/>
                  </a:cubicBezTo>
                  <a:cubicBezTo>
                    <a:pt x="2032975" y="232993"/>
                    <a:pt x="1984371" y="291034"/>
                    <a:pt x="1984258" y="366209"/>
                  </a:cubicBezTo>
                  <a:cubicBezTo>
                    <a:pt x="1984134" y="443700"/>
                    <a:pt x="2032192" y="501259"/>
                    <a:pt x="2096677" y="500881"/>
                  </a:cubicBezTo>
                  <a:cubicBezTo>
                    <a:pt x="2159225" y="500525"/>
                    <a:pt x="2207735" y="441717"/>
                    <a:pt x="2207715" y="366324"/>
                  </a:cubicBezTo>
                  <a:close/>
                  <a:moveTo>
                    <a:pt x="8363" y="150368"/>
                  </a:moveTo>
                  <a:lnTo>
                    <a:pt x="55545" y="150368"/>
                  </a:lnTo>
                  <a:lnTo>
                    <a:pt x="55545" y="215629"/>
                  </a:lnTo>
                  <a:cubicBezTo>
                    <a:pt x="101262" y="160397"/>
                    <a:pt x="153741" y="135881"/>
                    <a:pt x="215856" y="140018"/>
                  </a:cubicBezTo>
                  <a:cubicBezTo>
                    <a:pt x="277600" y="144121"/>
                    <a:pt x="328244" y="172683"/>
                    <a:pt x="366067" y="227755"/>
                  </a:cubicBezTo>
                  <a:cubicBezTo>
                    <a:pt x="427358" y="317017"/>
                    <a:pt x="419659" y="452651"/>
                    <a:pt x="348454" y="533041"/>
                  </a:cubicBezTo>
                  <a:cubicBezTo>
                    <a:pt x="308034" y="578669"/>
                    <a:pt x="257699" y="599093"/>
                    <a:pt x="201046" y="597638"/>
                  </a:cubicBezTo>
                  <a:cubicBezTo>
                    <a:pt x="145733" y="596228"/>
                    <a:pt x="96728" y="575529"/>
                    <a:pt x="57276" y="520101"/>
                  </a:cubicBezTo>
                  <a:lnTo>
                    <a:pt x="57276" y="722601"/>
                  </a:lnTo>
                  <a:cubicBezTo>
                    <a:pt x="40879" y="729891"/>
                    <a:pt x="25451" y="725856"/>
                    <a:pt x="8363" y="726051"/>
                  </a:cubicBezTo>
                  <a:lnTo>
                    <a:pt x="8363" y="150368"/>
                  </a:lnTo>
                  <a:close/>
                  <a:moveTo>
                    <a:pt x="352783" y="372811"/>
                  </a:moveTo>
                  <a:cubicBezTo>
                    <a:pt x="353020" y="273429"/>
                    <a:pt x="287061" y="193761"/>
                    <a:pt x="203994" y="193142"/>
                  </a:cubicBezTo>
                  <a:cubicBezTo>
                    <a:pt x="126966" y="192557"/>
                    <a:pt x="57286" y="273074"/>
                    <a:pt x="56750" y="363275"/>
                  </a:cubicBezTo>
                  <a:cubicBezTo>
                    <a:pt x="56163" y="461293"/>
                    <a:pt x="124565" y="544846"/>
                    <a:pt x="204983" y="544331"/>
                  </a:cubicBezTo>
                  <a:cubicBezTo>
                    <a:pt x="285535" y="543815"/>
                    <a:pt x="352556" y="466049"/>
                    <a:pt x="352783" y="372811"/>
                  </a:cubicBezTo>
                  <a:close/>
                  <a:moveTo>
                    <a:pt x="466562" y="367470"/>
                  </a:moveTo>
                  <a:cubicBezTo>
                    <a:pt x="466593" y="243412"/>
                    <a:pt x="555802" y="139686"/>
                    <a:pt x="661945" y="140270"/>
                  </a:cubicBezTo>
                  <a:cubicBezTo>
                    <a:pt x="771674" y="140878"/>
                    <a:pt x="861945" y="240902"/>
                    <a:pt x="862316" y="362324"/>
                  </a:cubicBezTo>
                  <a:cubicBezTo>
                    <a:pt x="862718" y="490554"/>
                    <a:pt x="775291" y="592755"/>
                    <a:pt x="665130" y="592847"/>
                  </a:cubicBezTo>
                  <a:cubicBezTo>
                    <a:pt x="554030" y="592938"/>
                    <a:pt x="466531" y="493625"/>
                    <a:pt x="466562" y="367470"/>
                  </a:cubicBezTo>
                  <a:close/>
                  <a:moveTo>
                    <a:pt x="520133" y="367550"/>
                  </a:moveTo>
                  <a:cubicBezTo>
                    <a:pt x="520257" y="433006"/>
                    <a:pt x="543703" y="485362"/>
                    <a:pt x="595069" y="518199"/>
                  </a:cubicBezTo>
                  <a:cubicBezTo>
                    <a:pt x="642168" y="548296"/>
                    <a:pt x="691163" y="546657"/>
                    <a:pt x="738395" y="516170"/>
                  </a:cubicBezTo>
                  <a:cubicBezTo>
                    <a:pt x="794378" y="480055"/>
                    <a:pt x="822349" y="394977"/>
                    <a:pt x="804097" y="318747"/>
                  </a:cubicBezTo>
                  <a:cubicBezTo>
                    <a:pt x="783670" y="233520"/>
                    <a:pt x="718474" y="185302"/>
                    <a:pt x="640137" y="197474"/>
                  </a:cubicBezTo>
                  <a:cubicBezTo>
                    <a:pt x="571303" y="208156"/>
                    <a:pt x="520339" y="280478"/>
                    <a:pt x="520133" y="367550"/>
                  </a:cubicBezTo>
                  <a:close/>
                  <a:moveTo>
                    <a:pt x="2521772" y="241005"/>
                  </a:moveTo>
                  <a:cubicBezTo>
                    <a:pt x="2456576" y="251813"/>
                    <a:pt x="2440138" y="272718"/>
                    <a:pt x="2439726" y="346473"/>
                  </a:cubicBezTo>
                  <a:cubicBezTo>
                    <a:pt x="2439282" y="425224"/>
                    <a:pt x="2439622" y="503987"/>
                    <a:pt x="2439622" y="585042"/>
                  </a:cubicBezTo>
                  <a:lnTo>
                    <a:pt x="2353793" y="585042"/>
                  </a:lnTo>
                  <a:lnTo>
                    <a:pt x="2353793" y="150895"/>
                  </a:lnTo>
                  <a:lnTo>
                    <a:pt x="2433161" y="150895"/>
                  </a:lnTo>
                  <a:cubicBezTo>
                    <a:pt x="2439045" y="154139"/>
                    <a:pt x="2432944" y="164374"/>
                    <a:pt x="2440488" y="170047"/>
                  </a:cubicBezTo>
                  <a:cubicBezTo>
                    <a:pt x="2463893" y="152122"/>
                    <a:pt x="2489483" y="138528"/>
                    <a:pt x="2521772" y="144740"/>
                  </a:cubicBezTo>
                  <a:lnTo>
                    <a:pt x="2521772" y="241005"/>
                  </a:lnTo>
                  <a:close/>
                  <a:moveTo>
                    <a:pt x="1192193" y="9301"/>
                  </a:moveTo>
                  <a:lnTo>
                    <a:pt x="1242920" y="9301"/>
                  </a:lnTo>
                  <a:lnTo>
                    <a:pt x="1242920" y="148958"/>
                  </a:lnTo>
                  <a:lnTo>
                    <a:pt x="1314249" y="148958"/>
                  </a:lnTo>
                  <a:cubicBezTo>
                    <a:pt x="1319845" y="168855"/>
                    <a:pt x="1316423" y="186666"/>
                    <a:pt x="1317413" y="206907"/>
                  </a:cubicBezTo>
                  <a:lnTo>
                    <a:pt x="1244064" y="206907"/>
                  </a:lnTo>
                  <a:lnTo>
                    <a:pt x="1244064" y="584514"/>
                  </a:lnTo>
                  <a:cubicBezTo>
                    <a:pt x="1225946" y="588583"/>
                    <a:pt x="1210806" y="588434"/>
                    <a:pt x="1193131" y="584755"/>
                  </a:cubicBezTo>
                  <a:lnTo>
                    <a:pt x="1193131" y="208729"/>
                  </a:lnTo>
                  <a:lnTo>
                    <a:pt x="1121545" y="208729"/>
                  </a:lnTo>
                  <a:cubicBezTo>
                    <a:pt x="1117320" y="188248"/>
                    <a:pt x="1118247" y="170678"/>
                    <a:pt x="1120700" y="150334"/>
                  </a:cubicBezTo>
                  <a:lnTo>
                    <a:pt x="1192214" y="150334"/>
                  </a:lnTo>
                  <a:cubicBezTo>
                    <a:pt x="1192193" y="102448"/>
                    <a:pt x="1192193" y="57072"/>
                    <a:pt x="1192193" y="9301"/>
                  </a:cubicBezTo>
                  <a:close/>
                  <a:moveTo>
                    <a:pt x="925121" y="150414"/>
                  </a:moveTo>
                  <a:lnTo>
                    <a:pt x="969901" y="150414"/>
                  </a:lnTo>
                  <a:cubicBezTo>
                    <a:pt x="976508" y="162139"/>
                    <a:pt x="968994" y="175365"/>
                    <a:pt x="977270" y="187171"/>
                  </a:cubicBezTo>
                  <a:cubicBezTo>
                    <a:pt x="1001510" y="163537"/>
                    <a:pt x="1025956" y="140133"/>
                    <a:pt x="1062089" y="144717"/>
                  </a:cubicBezTo>
                  <a:cubicBezTo>
                    <a:pt x="1066840" y="164018"/>
                    <a:pt x="1063357" y="183010"/>
                    <a:pt x="1064429" y="202128"/>
                  </a:cubicBezTo>
                  <a:cubicBezTo>
                    <a:pt x="1059492" y="204317"/>
                    <a:pt x="1055875" y="206552"/>
                    <a:pt x="1051969" y="207560"/>
                  </a:cubicBezTo>
                  <a:cubicBezTo>
                    <a:pt x="996306" y="221990"/>
                    <a:pt x="977487" y="245612"/>
                    <a:pt x="976322" y="310243"/>
                  </a:cubicBezTo>
                  <a:cubicBezTo>
                    <a:pt x="974828" y="391699"/>
                    <a:pt x="975642" y="473213"/>
                    <a:pt x="975456" y="554703"/>
                  </a:cubicBezTo>
                  <a:cubicBezTo>
                    <a:pt x="975436" y="564526"/>
                    <a:pt x="975456" y="574360"/>
                    <a:pt x="975456" y="585213"/>
                  </a:cubicBezTo>
                  <a:cubicBezTo>
                    <a:pt x="957544" y="588354"/>
                    <a:pt x="942261" y="587999"/>
                    <a:pt x="925121" y="585729"/>
                  </a:cubicBezTo>
                  <a:lnTo>
                    <a:pt x="925121" y="150414"/>
                  </a:lnTo>
                  <a:close/>
                </a:path>
              </a:pathLst>
            </a:custGeom>
            <a:grpFill/>
            <a:ln w="10306"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913F1490-FEC7-4BEA-8B31-FD22585DB9F5}"/>
                </a:ext>
              </a:extLst>
            </p:cNvPr>
            <p:cNvSpPr/>
            <p:nvPr/>
          </p:nvSpPr>
          <p:spPr>
            <a:xfrm>
              <a:off x="4123264" y="4027485"/>
              <a:ext cx="515305" cy="607454"/>
            </a:xfrm>
            <a:custGeom>
              <a:avLst/>
              <a:gdLst>
                <a:gd name="connsiteX0" fmla="*/ 510786 w 515304"/>
                <a:gd name="connsiteY0" fmla="*/ 9301 h 607454"/>
                <a:gd name="connsiteX1" fmla="*/ 510786 w 515304"/>
                <a:gd name="connsiteY1" fmla="*/ 600996 h 607454"/>
                <a:gd name="connsiteX2" fmla="*/ 8363 w 515304"/>
                <a:gd name="connsiteY2" fmla="*/ 388960 h 607454"/>
              </a:gdLst>
              <a:ahLst/>
              <a:cxnLst>
                <a:cxn ang="0">
                  <a:pos x="connsiteX0" y="connsiteY0"/>
                </a:cxn>
                <a:cxn ang="0">
                  <a:pos x="connsiteX1" y="connsiteY1"/>
                </a:cxn>
                <a:cxn ang="0">
                  <a:pos x="connsiteX2" y="connsiteY2"/>
                </a:cxn>
              </a:cxnLst>
              <a:rect l="l" t="t" r="r" b="b"/>
              <a:pathLst>
                <a:path w="515304" h="607454">
                  <a:moveTo>
                    <a:pt x="510786" y="9301"/>
                  </a:moveTo>
                  <a:lnTo>
                    <a:pt x="510786" y="600996"/>
                  </a:lnTo>
                  <a:lnTo>
                    <a:pt x="8363" y="388960"/>
                  </a:lnTo>
                  <a:close/>
                </a:path>
              </a:pathLst>
            </a:custGeom>
            <a:grpFill/>
            <a:ln w="10306" cap="flat">
              <a:no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6B0B9FCD-F3D7-4378-B717-B3C8D67C8AE6}"/>
                </a:ext>
              </a:extLst>
            </p:cNvPr>
            <p:cNvSpPr/>
            <p:nvPr/>
          </p:nvSpPr>
          <p:spPr>
            <a:xfrm>
              <a:off x="4126685" y="2617263"/>
              <a:ext cx="1009997" cy="756452"/>
            </a:xfrm>
            <a:custGeom>
              <a:avLst/>
              <a:gdLst>
                <a:gd name="connsiteX0" fmla="*/ 584660 w 1009997"/>
                <a:gd name="connsiteY0" fmla="*/ 756195 h 756452"/>
                <a:gd name="connsiteX1" fmla="*/ 8363 w 1009997"/>
                <a:gd name="connsiteY1" fmla="*/ 326404 h 756452"/>
                <a:gd name="connsiteX2" fmla="*/ 442085 w 1009997"/>
                <a:gd name="connsiteY2" fmla="*/ 9301 h 756452"/>
                <a:gd name="connsiteX3" fmla="*/ 1005643 w 1009997"/>
                <a:gd name="connsiteY3" fmla="*/ 432101 h 756452"/>
              </a:gdLst>
              <a:ahLst/>
              <a:cxnLst>
                <a:cxn ang="0">
                  <a:pos x="connsiteX0" y="connsiteY0"/>
                </a:cxn>
                <a:cxn ang="0">
                  <a:pos x="connsiteX1" y="connsiteY1"/>
                </a:cxn>
                <a:cxn ang="0">
                  <a:pos x="connsiteX2" y="connsiteY2"/>
                </a:cxn>
                <a:cxn ang="0">
                  <a:pos x="connsiteX3" y="connsiteY3"/>
                </a:cxn>
              </a:cxnLst>
              <a:rect l="l" t="t" r="r" b="b"/>
              <a:pathLst>
                <a:path w="1009997" h="756452">
                  <a:moveTo>
                    <a:pt x="584660" y="756195"/>
                  </a:moveTo>
                  <a:lnTo>
                    <a:pt x="8363" y="326404"/>
                  </a:lnTo>
                  <a:lnTo>
                    <a:pt x="442085" y="9301"/>
                  </a:lnTo>
                  <a:lnTo>
                    <a:pt x="1005643" y="432101"/>
                  </a:lnTo>
                  <a:close/>
                </a:path>
              </a:pathLst>
            </a:custGeom>
            <a:grpFill/>
            <a:ln w="10306" cap="flat">
              <a:no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79356B60-73A9-4B2A-B04B-27D5CDA09601}"/>
                </a:ext>
              </a:extLst>
            </p:cNvPr>
            <p:cNvSpPr/>
            <p:nvPr/>
          </p:nvSpPr>
          <p:spPr>
            <a:xfrm>
              <a:off x="4123552" y="3040372"/>
              <a:ext cx="1009997" cy="1386830"/>
            </a:xfrm>
            <a:custGeom>
              <a:avLst/>
              <a:gdLst>
                <a:gd name="connsiteX0" fmla="*/ 10940 w 1009997"/>
                <a:gd name="connsiteY0" fmla="*/ 1380692 h 1386829"/>
                <a:gd name="connsiteX1" fmla="*/ 8363 w 1009997"/>
                <a:gd name="connsiteY1" fmla="*/ 741719 h 1386829"/>
                <a:gd name="connsiteX2" fmla="*/ 1010343 w 1009997"/>
                <a:gd name="connsiteY2" fmla="*/ 9301 h 1386829"/>
                <a:gd name="connsiteX3" fmla="*/ 1010476 w 1009997"/>
                <a:gd name="connsiteY3" fmla="*/ 643437 h 1386829"/>
              </a:gdLst>
              <a:ahLst/>
              <a:cxnLst>
                <a:cxn ang="0">
                  <a:pos x="connsiteX0" y="connsiteY0"/>
                </a:cxn>
                <a:cxn ang="0">
                  <a:pos x="connsiteX1" y="connsiteY1"/>
                </a:cxn>
                <a:cxn ang="0">
                  <a:pos x="connsiteX2" y="connsiteY2"/>
                </a:cxn>
                <a:cxn ang="0">
                  <a:pos x="connsiteX3" y="connsiteY3"/>
                </a:cxn>
              </a:cxnLst>
              <a:rect l="l" t="t" r="r" b="b"/>
              <a:pathLst>
                <a:path w="1009997" h="1386829">
                  <a:moveTo>
                    <a:pt x="10940" y="1380692"/>
                  </a:moveTo>
                  <a:lnTo>
                    <a:pt x="8363" y="741719"/>
                  </a:lnTo>
                  <a:lnTo>
                    <a:pt x="1010343" y="9301"/>
                  </a:lnTo>
                  <a:lnTo>
                    <a:pt x="1010476" y="643437"/>
                  </a:lnTo>
                  <a:close/>
                </a:path>
              </a:pathLst>
            </a:custGeom>
            <a:grpFill/>
            <a:ln w="10306" cap="flat">
              <a:noFill/>
              <a:prstDash val="solid"/>
              <a:miter/>
            </a:ln>
          </p:spPr>
          <p:txBody>
            <a:bodyPr rtlCol="0" anchor="ctr"/>
            <a:lstStyle/>
            <a:p>
              <a:endParaRPr lang="en-IN"/>
            </a:p>
          </p:txBody>
        </p:sp>
      </p:grpSp>
      <p:grpSp>
        <p:nvGrpSpPr>
          <p:cNvPr id="123" name="Group 90">
            <a:extLst>
              <a:ext uri="{FF2B5EF4-FFF2-40B4-BE49-F238E27FC236}">
                <a16:creationId xmlns:a16="http://schemas.microsoft.com/office/drawing/2014/main" id="{5C146021-B027-486E-A629-1A7C97DF569E}"/>
              </a:ext>
            </a:extLst>
          </p:cNvPr>
          <p:cNvGrpSpPr>
            <a:grpSpLocks noChangeAspect="1"/>
          </p:cNvGrpSpPr>
          <p:nvPr/>
        </p:nvGrpSpPr>
        <p:grpSpPr bwMode="auto">
          <a:xfrm>
            <a:off x="10496822" y="2115002"/>
            <a:ext cx="1095339" cy="272645"/>
            <a:chOff x="2047" y="1865"/>
            <a:chExt cx="4146" cy="1032"/>
          </a:xfrm>
          <a:solidFill>
            <a:srgbClr val="000000"/>
          </a:solidFill>
        </p:grpSpPr>
        <p:sp>
          <p:nvSpPr>
            <p:cNvPr id="124" name="Freeform 91">
              <a:extLst>
                <a:ext uri="{FF2B5EF4-FFF2-40B4-BE49-F238E27FC236}">
                  <a16:creationId xmlns:a16="http://schemas.microsoft.com/office/drawing/2014/main" id="{6EA5E72C-222C-4E5F-90AD-604C5D3A4468}"/>
                </a:ext>
              </a:extLst>
            </p:cNvPr>
            <p:cNvSpPr>
              <a:spLocks/>
            </p:cNvSpPr>
            <p:nvPr/>
          </p:nvSpPr>
          <p:spPr bwMode="auto">
            <a:xfrm>
              <a:off x="3096" y="2120"/>
              <a:ext cx="437" cy="521"/>
            </a:xfrm>
            <a:custGeom>
              <a:avLst/>
              <a:gdLst>
                <a:gd name="T0" fmla="*/ 163 w 437"/>
                <a:gd name="T1" fmla="*/ 521 h 521"/>
                <a:gd name="T2" fmla="*/ 274 w 437"/>
                <a:gd name="T3" fmla="*/ 521 h 521"/>
                <a:gd name="T4" fmla="*/ 274 w 437"/>
                <a:gd name="T5" fmla="*/ 105 h 521"/>
                <a:gd name="T6" fmla="*/ 437 w 437"/>
                <a:gd name="T7" fmla="*/ 105 h 521"/>
                <a:gd name="T8" fmla="*/ 437 w 437"/>
                <a:gd name="T9" fmla="*/ 0 h 521"/>
                <a:gd name="T10" fmla="*/ 0 w 437"/>
                <a:gd name="T11" fmla="*/ 0 h 521"/>
                <a:gd name="T12" fmla="*/ 0 w 437"/>
                <a:gd name="T13" fmla="*/ 105 h 521"/>
                <a:gd name="T14" fmla="*/ 163 w 437"/>
                <a:gd name="T15" fmla="*/ 105 h 521"/>
                <a:gd name="T16" fmla="*/ 163 w 437"/>
                <a:gd name="T17"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7" h="521">
                  <a:moveTo>
                    <a:pt x="163" y="521"/>
                  </a:moveTo>
                  <a:lnTo>
                    <a:pt x="274" y="521"/>
                  </a:lnTo>
                  <a:lnTo>
                    <a:pt x="274" y="105"/>
                  </a:lnTo>
                  <a:lnTo>
                    <a:pt x="437" y="105"/>
                  </a:lnTo>
                  <a:lnTo>
                    <a:pt x="437" y="0"/>
                  </a:lnTo>
                  <a:lnTo>
                    <a:pt x="0" y="0"/>
                  </a:lnTo>
                  <a:lnTo>
                    <a:pt x="0" y="105"/>
                  </a:lnTo>
                  <a:lnTo>
                    <a:pt x="163" y="105"/>
                  </a:lnTo>
                  <a:lnTo>
                    <a:pt x="163" y="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92">
              <a:extLst>
                <a:ext uri="{FF2B5EF4-FFF2-40B4-BE49-F238E27FC236}">
                  <a16:creationId xmlns:a16="http://schemas.microsoft.com/office/drawing/2014/main" id="{19201292-3FD7-46B9-BF1C-C023E5366314}"/>
                </a:ext>
              </a:extLst>
            </p:cNvPr>
            <p:cNvSpPr>
              <a:spLocks noEditPoints="1"/>
            </p:cNvSpPr>
            <p:nvPr/>
          </p:nvSpPr>
          <p:spPr bwMode="auto">
            <a:xfrm>
              <a:off x="4077" y="2109"/>
              <a:ext cx="125" cy="532"/>
            </a:xfrm>
            <a:custGeom>
              <a:avLst/>
              <a:gdLst>
                <a:gd name="T0" fmla="*/ 4 w 53"/>
                <a:gd name="T1" fmla="*/ 225 h 225"/>
                <a:gd name="T2" fmla="*/ 49 w 53"/>
                <a:gd name="T3" fmla="*/ 225 h 225"/>
                <a:gd name="T4" fmla="*/ 49 w 53"/>
                <a:gd name="T5" fmla="*/ 72 h 225"/>
                <a:gd name="T6" fmla="*/ 4 w 53"/>
                <a:gd name="T7" fmla="*/ 72 h 225"/>
                <a:gd name="T8" fmla="*/ 4 w 53"/>
                <a:gd name="T9" fmla="*/ 225 h 225"/>
                <a:gd name="T10" fmla="*/ 26 w 53"/>
                <a:gd name="T11" fmla="*/ 0 h 225"/>
                <a:gd name="T12" fmla="*/ 0 w 53"/>
                <a:gd name="T13" fmla="*/ 27 h 225"/>
                <a:gd name="T14" fmla="*/ 26 w 53"/>
                <a:gd name="T15" fmla="*/ 53 h 225"/>
                <a:gd name="T16" fmla="*/ 53 w 53"/>
                <a:gd name="T17" fmla="*/ 27 h 225"/>
                <a:gd name="T18" fmla="*/ 26 w 53"/>
                <a:gd name="T1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25">
                  <a:moveTo>
                    <a:pt x="4" y="225"/>
                  </a:moveTo>
                  <a:cubicBezTo>
                    <a:pt x="49" y="225"/>
                    <a:pt x="49" y="225"/>
                    <a:pt x="49" y="225"/>
                  </a:cubicBezTo>
                  <a:cubicBezTo>
                    <a:pt x="49" y="72"/>
                    <a:pt x="49" y="72"/>
                    <a:pt x="49" y="72"/>
                  </a:cubicBezTo>
                  <a:cubicBezTo>
                    <a:pt x="4" y="72"/>
                    <a:pt x="4" y="72"/>
                    <a:pt x="4" y="72"/>
                  </a:cubicBezTo>
                  <a:lnTo>
                    <a:pt x="4" y="225"/>
                  </a:lnTo>
                  <a:close/>
                  <a:moveTo>
                    <a:pt x="26" y="0"/>
                  </a:moveTo>
                  <a:cubicBezTo>
                    <a:pt x="12" y="0"/>
                    <a:pt x="0" y="12"/>
                    <a:pt x="0" y="27"/>
                  </a:cubicBezTo>
                  <a:cubicBezTo>
                    <a:pt x="0" y="41"/>
                    <a:pt x="12" y="53"/>
                    <a:pt x="26" y="53"/>
                  </a:cubicBezTo>
                  <a:cubicBezTo>
                    <a:pt x="41" y="53"/>
                    <a:pt x="53" y="41"/>
                    <a:pt x="53" y="27"/>
                  </a:cubicBezTo>
                  <a:cubicBezTo>
                    <a:pt x="53" y="12"/>
                    <a:pt x="41"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3">
              <a:extLst>
                <a:ext uri="{FF2B5EF4-FFF2-40B4-BE49-F238E27FC236}">
                  <a16:creationId xmlns:a16="http://schemas.microsoft.com/office/drawing/2014/main" id="{FEFD4236-8A09-48A8-9AD1-0CE76ABA94D9}"/>
                </a:ext>
              </a:extLst>
            </p:cNvPr>
            <p:cNvSpPr>
              <a:spLocks/>
            </p:cNvSpPr>
            <p:nvPr/>
          </p:nvSpPr>
          <p:spPr bwMode="auto">
            <a:xfrm>
              <a:off x="4238" y="2267"/>
              <a:ext cx="297" cy="386"/>
            </a:xfrm>
            <a:custGeom>
              <a:avLst/>
              <a:gdLst>
                <a:gd name="T0" fmla="*/ 0 w 126"/>
                <a:gd name="T1" fmla="*/ 117 h 163"/>
                <a:gd name="T2" fmla="*/ 65 w 126"/>
                <a:gd name="T3" fmla="*/ 163 h 163"/>
                <a:gd name="T4" fmla="*/ 126 w 126"/>
                <a:gd name="T5" fmla="*/ 112 h 163"/>
                <a:gd name="T6" fmla="*/ 79 w 126"/>
                <a:gd name="T7" fmla="*/ 64 h 163"/>
                <a:gd name="T8" fmla="*/ 58 w 126"/>
                <a:gd name="T9" fmla="*/ 60 h 163"/>
                <a:gd name="T10" fmla="*/ 44 w 126"/>
                <a:gd name="T11" fmla="*/ 47 h 163"/>
                <a:gd name="T12" fmla="*/ 63 w 126"/>
                <a:gd name="T13" fmla="*/ 31 h 163"/>
                <a:gd name="T14" fmla="*/ 87 w 126"/>
                <a:gd name="T15" fmla="*/ 50 h 163"/>
                <a:gd name="T16" fmla="*/ 124 w 126"/>
                <a:gd name="T17" fmla="*/ 44 h 163"/>
                <a:gd name="T18" fmla="*/ 62 w 126"/>
                <a:gd name="T19" fmla="*/ 0 h 163"/>
                <a:gd name="T20" fmla="*/ 4 w 126"/>
                <a:gd name="T21" fmla="*/ 50 h 163"/>
                <a:gd name="T22" fmla="*/ 49 w 126"/>
                <a:gd name="T23" fmla="*/ 97 h 163"/>
                <a:gd name="T24" fmla="*/ 67 w 126"/>
                <a:gd name="T25" fmla="*/ 101 h 163"/>
                <a:gd name="T26" fmla="*/ 84 w 126"/>
                <a:gd name="T27" fmla="*/ 116 h 163"/>
                <a:gd name="T28" fmla="*/ 64 w 126"/>
                <a:gd name="T29" fmla="*/ 131 h 163"/>
                <a:gd name="T30" fmla="*/ 38 w 126"/>
                <a:gd name="T31" fmla="*/ 110 h 163"/>
                <a:gd name="T32" fmla="*/ 0 w 126"/>
                <a:gd name="T33" fmla="*/ 11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163">
                  <a:moveTo>
                    <a:pt x="0" y="117"/>
                  </a:moveTo>
                  <a:cubicBezTo>
                    <a:pt x="2" y="134"/>
                    <a:pt x="18" y="163"/>
                    <a:pt x="65" y="163"/>
                  </a:cubicBezTo>
                  <a:cubicBezTo>
                    <a:pt x="94" y="163"/>
                    <a:pt x="126" y="147"/>
                    <a:pt x="126" y="112"/>
                  </a:cubicBezTo>
                  <a:cubicBezTo>
                    <a:pt x="126" y="87"/>
                    <a:pt x="109" y="70"/>
                    <a:pt x="79" y="64"/>
                  </a:cubicBezTo>
                  <a:cubicBezTo>
                    <a:pt x="58" y="60"/>
                    <a:pt x="58" y="60"/>
                    <a:pt x="58" y="60"/>
                  </a:cubicBezTo>
                  <a:cubicBezTo>
                    <a:pt x="49" y="58"/>
                    <a:pt x="44" y="53"/>
                    <a:pt x="44" y="47"/>
                  </a:cubicBezTo>
                  <a:cubicBezTo>
                    <a:pt x="44" y="38"/>
                    <a:pt x="52" y="31"/>
                    <a:pt x="63" y="31"/>
                  </a:cubicBezTo>
                  <a:cubicBezTo>
                    <a:pt x="76" y="31"/>
                    <a:pt x="85" y="38"/>
                    <a:pt x="87" y="50"/>
                  </a:cubicBezTo>
                  <a:cubicBezTo>
                    <a:pt x="124" y="44"/>
                    <a:pt x="124" y="44"/>
                    <a:pt x="124" y="44"/>
                  </a:cubicBezTo>
                  <a:cubicBezTo>
                    <a:pt x="121" y="27"/>
                    <a:pt x="106" y="0"/>
                    <a:pt x="62" y="0"/>
                  </a:cubicBezTo>
                  <a:cubicBezTo>
                    <a:pt x="29" y="0"/>
                    <a:pt x="4" y="21"/>
                    <a:pt x="4" y="50"/>
                  </a:cubicBezTo>
                  <a:cubicBezTo>
                    <a:pt x="4" y="67"/>
                    <a:pt x="12" y="89"/>
                    <a:pt x="49" y="97"/>
                  </a:cubicBezTo>
                  <a:cubicBezTo>
                    <a:pt x="67" y="101"/>
                    <a:pt x="67" y="101"/>
                    <a:pt x="67" y="101"/>
                  </a:cubicBezTo>
                  <a:cubicBezTo>
                    <a:pt x="79" y="104"/>
                    <a:pt x="84" y="108"/>
                    <a:pt x="84" y="116"/>
                  </a:cubicBezTo>
                  <a:cubicBezTo>
                    <a:pt x="84" y="123"/>
                    <a:pt x="78" y="131"/>
                    <a:pt x="64" y="131"/>
                  </a:cubicBezTo>
                  <a:cubicBezTo>
                    <a:pt x="47" y="131"/>
                    <a:pt x="39" y="120"/>
                    <a:pt x="38" y="110"/>
                  </a:cubicBezTo>
                  <a:lnTo>
                    <a:pt x="0"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4">
              <a:extLst>
                <a:ext uri="{FF2B5EF4-FFF2-40B4-BE49-F238E27FC236}">
                  <a16:creationId xmlns:a16="http://schemas.microsoft.com/office/drawing/2014/main" id="{2C42015D-C144-441F-84C1-E7A7789C14B3}"/>
                </a:ext>
              </a:extLst>
            </p:cNvPr>
            <p:cNvSpPr>
              <a:spLocks/>
            </p:cNvSpPr>
            <p:nvPr/>
          </p:nvSpPr>
          <p:spPr bwMode="auto">
            <a:xfrm>
              <a:off x="4549" y="2170"/>
              <a:ext cx="241" cy="478"/>
            </a:xfrm>
            <a:custGeom>
              <a:avLst/>
              <a:gdLst>
                <a:gd name="T0" fmla="*/ 0 w 102"/>
                <a:gd name="T1" fmla="*/ 84 h 202"/>
                <a:gd name="T2" fmla="*/ 27 w 102"/>
                <a:gd name="T3" fmla="*/ 84 h 202"/>
                <a:gd name="T4" fmla="*/ 27 w 102"/>
                <a:gd name="T5" fmla="*/ 153 h 202"/>
                <a:gd name="T6" fmla="*/ 78 w 102"/>
                <a:gd name="T7" fmla="*/ 202 h 202"/>
                <a:gd name="T8" fmla="*/ 102 w 102"/>
                <a:gd name="T9" fmla="*/ 198 h 202"/>
                <a:gd name="T10" fmla="*/ 102 w 102"/>
                <a:gd name="T11" fmla="*/ 162 h 202"/>
                <a:gd name="T12" fmla="*/ 91 w 102"/>
                <a:gd name="T13" fmla="*/ 163 h 202"/>
                <a:gd name="T14" fmla="*/ 72 w 102"/>
                <a:gd name="T15" fmla="*/ 145 h 202"/>
                <a:gd name="T16" fmla="*/ 72 w 102"/>
                <a:gd name="T17" fmla="*/ 84 h 202"/>
                <a:gd name="T18" fmla="*/ 102 w 102"/>
                <a:gd name="T19" fmla="*/ 84 h 202"/>
                <a:gd name="T20" fmla="*/ 102 w 102"/>
                <a:gd name="T21" fmla="*/ 46 h 202"/>
                <a:gd name="T22" fmla="*/ 72 w 102"/>
                <a:gd name="T23" fmla="*/ 46 h 202"/>
                <a:gd name="T24" fmla="*/ 72 w 102"/>
                <a:gd name="T25" fmla="*/ 0 h 202"/>
                <a:gd name="T26" fmla="*/ 27 w 102"/>
                <a:gd name="T27" fmla="*/ 0 h 202"/>
                <a:gd name="T28" fmla="*/ 27 w 102"/>
                <a:gd name="T29" fmla="*/ 46 h 202"/>
                <a:gd name="T30" fmla="*/ 0 w 102"/>
                <a:gd name="T31" fmla="*/ 46 h 202"/>
                <a:gd name="T32" fmla="*/ 0 w 102"/>
                <a:gd name="T33" fmla="*/ 8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202">
                  <a:moveTo>
                    <a:pt x="0" y="84"/>
                  </a:moveTo>
                  <a:cubicBezTo>
                    <a:pt x="27" y="84"/>
                    <a:pt x="27" y="84"/>
                    <a:pt x="27" y="84"/>
                  </a:cubicBezTo>
                  <a:cubicBezTo>
                    <a:pt x="27" y="153"/>
                    <a:pt x="27" y="153"/>
                    <a:pt x="27" y="153"/>
                  </a:cubicBezTo>
                  <a:cubicBezTo>
                    <a:pt x="27" y="184"/>
                    <a:pt x="46" y="202"/>
                    <a:pt x="78" y="202"/>
                  </a:cubicBezTo>
                  <a:cubicBezTo>
                    <a:pt x="91" y="202"/>
                    <a:pt x="99" y="200"/>
                    <a:pt x="102" y="198"/>
                  </a:cubicBezTo>
                  <a:cubicBezTo>
                    <a:pt x="102" y="162"/>
                    <a:pt x="102" y="162"/>
                    <a:pt x="102" y="162"/>
                  </a:cubicBezTo>
                  <a:cubicBezTo>
                    <a:pt x="99" y="162"/>
                    <a:pt x="95" y="163"/>
                    <a:pt x="91" y="163"/>
                  </a:cubicBezTo>
                  <a:cubicBezTo>
                    <a:pt x="82" y="163"/>
                    <a:pt x="72" y="161"/>
                    <a:pt x="72" y="145"/>
                  </a:cubicBezTo>
                  <a:cubicBezTo>
                    <a:pt x="72" y="84"/>
                    <a:pt x="72" y="84"/>
                    <a:pt x="72" y="84"/>
                  </a:cubicBezTo>
                  <a:cubicBezTo>
                    <a:pt x="102" y="84"/>
                    <a:pt x="102" y="84"/>
                    <a:pt x="102" y="84"/>
                  </a:cubicBezTo>
                  <a:cubicBezTo>
                    <a:pt x="102" y="46"/>
                    <a:pt x="102" y="46"/>
                    <a:pt x="102" y="46"/>
                  </a:cubicBezTo>
                  <a:cubicBezTo>
                    <a:pt x="72" y="46"/>
                    <a:pt x="72" y="46"/>
                    <a:pt x="72" y="46"/>
                  </a:cubicBezTo>
                  <a:cubicBezTo>
                    <a:pt x="72" y="0"/>
                    <a:pt x="72" y="0"/>
                    <a:pt x="72" y="0"/>
                  </a:cubicBezTo>
                  <a:cubicBezTo>
                    <a:pt x="27" y="0"/>
                    <a:pt x="27" y="0"/>
                    <a:pt x="27" y="0"/>
                  </a:cubicBezTo>
                  <a:cubicBezTo>
                    <a:pt x="27" y="46"/>
                    <a:pt x="27" y="46"/>
                    <a:pt x="27" y="46"/>
                  </a:cubicBezTo>
                  <a:cubicBezTo>
                    <a:pt x="0" y="46"/>
                    <a:pt x="0" y="46"/>
                    <a:pt x="0" y="46"/>
                  </a:cubicBez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95">
              <a:extLst>
                <a:ext uri="{FF2B5EF4-FFF2-40B4-BE49-F238E27FC236}">
                  <a16:creationId xmlns:a16="http://schemas.microsoft.com/office/drawing/2014/main" id="{A895E7FA-FF62-4ED3-A72C-422120277FAB}"/>
                </a:ext>
              </a:extLst>
            </p:cNvPr>
            <p:cNvSpPr>
              <a:spLocks noChangeArrowheads="1"/>
            </p:cNvSpPr>
            <p:nvPr/>
          </p:nvSpPr>
          <p:spPr bwMode="auto">
            <a:xfrm>
              <a:off x="4844" y="2120"/>
              <a:ext cx="106" cy="5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96">
              <a:extLst>
                <a:ext uri="{FF2B5EF4-FFF2-40B4-BE49-F238E27FC236}">
                  <a16:creationId xmlns:a16="http://schemas.microsoft.com/office/drawing/2014/main" id="{0A17F07E-EDE3-4048-B291-1C06B171C17E}"/>
                </a:ext>
              </a:extLst>
            </p:cNvPr>
            <p:cNvSpPr>
              <a:spLocks noEditPoints="1"/>
            </p:cNvSpPr>
            <p:nvPr/>
          </p:nvSpPr>
          <p:spPr bwMode="auto">
            <a:xfrm>
              <a:off x="4997" y="2267"/>
              <a:ext cx="387" cy="386"/>
            </a:xfrm>
            <a:custGeom>
              <a:avLst/>
              <a:gdLst>
                <a:gd name="T0" fmla="*/ 82 w 164"/>
                <a:gd name="T1" fmla="*/ 0 h 163"/>
                <a:gd name="T2" fmla="*/ 0 w 164"/>
                <a:gd name="T3" fmla="*/ 81 h 163"/>
                <a:gd name="T4" fmla="*/ 82 w 164"/>
                <a:gd name="T5" fmla="*/ 163 h 163"/>
                <a:gd name="T6" fmla="*/ 164 w 164"/>
                <a:gd name="T7" fmla="*/ 81 h 163"/>
                <a:gd name="T8" fmla="*/ 82 w 164"/>
                <a:gd name="T9" fmla="*/ 0 h 163"/>
                <a:gd name="T10" fmla="*/ 82 w 164"/>
                <a:gd name="T11" fmla="*/ 122 h 163"/>
                <a:gd name="T12" fmla="*/ 45 w 164"/>
                <a:gd name="T13" fmla="*/ 81 h 163"/>
                <a:gd name="T14" fmla="*/ 82 w 164"/>
                <a:gd name="T15" fmla="*/ 41 h 163"/>
                <a:gd name="T16" fmla="*/ 119 w 164"/>
                <a:gd name="T17" fmla="*/ 81 h 163"/>
                <a:gd name="T18" fmla="*/ 82 w 164"/>
                <a:gd name="T19" fmla="*/ 12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82" y="0"/>
                  </a:moveTo>
                  <a:cubicBezTo>
                    <a:pt x="36" y="0"/>
                    <a:pt x="0" y="35"/>
                    <a:pt x="0" y="81"/>
                  </a:cubicBezTo>
                  <a:cubicBezTo>
                    <a:pt x="0" y="128"/>
                    <a:pt x="36" y="163"/>
                    <a:pt x="82" y="163"/>
                  </a:cubicBezTo>
                  <a:cubicBezTo>
                    <a:pt x="129" y="163"/>
                    <a:pt x="164" y="128"/>
                    <a:pt x="164" y="81"/>
                  </a:cubicBezTo>
                  <a:cubicBezTo>
                    <a:pt x="164" y="34"/>
                    <a:pt x="130" y="0"/>
                    <a:pt x="82" y="0"/>
                  </a:cubicBezTo>
                  <a:moveTo>
                    <a:pt x="82" y="122"/>
                  </a:moveTo>
                  <a:cubicBezTo>
                    <a:pt x="64" y="122"/>
                    <a:pt x="45" y="109"/>
                    <a:pt x="45" y="81"/>
                  </a:cubicBezTo>
                  <a:cubicBezTo>
                    <a:pt x="45" y="53"/>
                    <a:pt x="64" y="41"/>
                    <a:pt x="82" y="41"/>
                  </a:cubicBezTo>
                  <a:cubicBezTo>
                    <a:pt x="101" y="41"/>
                    <a:pt x="119" y="53"/>
                    <a:pt x="119" y="81"/>
                  </a:cubicBezTo>
                  <a:cubicBezTo>
                    <a:pt x="119" y="109"/>
                    <a:pt x="101" y="122"/>
                    <a:pt x="82"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7">
              <a:extLst>
                <a:ext uri="{FF2B5EF4-FFF2-40B4-BE49-F238E27FC236}">
                  <a16:creationId xmlns:a16="http://schemas.microsoft.com/office/drawing/2014/main" id="{0FB244C7-60A6-41F0-8654-8E59DD7B01A4}"/>
                </a:ext>
              </a:extLst>
            </p:cNvPr>
            <p:cNvSpPr>
              <a:spLocks/>
            </p:cNvSpPr>
            <p:nvPr/>
          </p:nvSpPr>
          <p:spPr bwMode="auto">
            <a:xfrm>
              <a:off x="5422" y="2267"/>
              <a:ext cx="365" cy="386"/>
            </a:xfrm>
            <a:custGeom>
              <a:avLst/>
              <a:gdLst>
                <a:gd name="T0" fmla="*/ 81 w 155"/>
                <a:gd name="T1" fmla="*/ 0 h 163"/>
                <a:gd name="T2" fmla="*/ 0 w 155"/>
                <a:gd name="T3" fmla="*/ 82 h 163"/>
                <a:gd name="T4" fmla="*/ 83 w 155"/>
                <a:gd name="T5" fmla="*/ 163 h 163"/>
                <a:gd name="T6" fmla="*/ 155 w 155"/>
                <a:gd name="T7" fmla="*/ 111 h 163"/>
                <a:gd name="T8" fmla="*/ 116 w 155"/>
                <a:gd name="T9" fmla="*/ 99 h 163"/>
                <a:gd name="T10" fmla="*/ 83 w 155"/>
                <a:gd name="T11" fmla="*/ 122 h 163"/>
                <a:gd name="T12" fmla="*/ 44 w 155"/>
                <a:gd name="T13" fmla="*/ 82 h 163"/>
                <a:gd name="T14" fmla="*/ 82 w 155"/>
                <a:gd name="T15" fmla="*/ 41 h 163"/>
                <a:gd name="T16" fmla="*/ 115 w 155"/>
                <a:gd name="T17" fmla="*/ 64 h 163"/>
                <a:gd name="T18" fmla="*/ 155 w 155"/>
                <a:gd name="T19" fmla="*/ 52 h 163"/>
                <a:gd name="T20" fmla="*/ 81 w 155"/>
                <a:gd name="T2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 h="163">
                  <a:moveTo>
                    <a:pt x="81" y="0"/>
                  </a:moveTo>
                  <a:cubicBezTo>
                    <a:pt x="35" y="0"/>
                    <a:pt x="0" y="35"/>
                    <a:pt x="0" y="82"/>
                  </a:cubicBezTo>
                  <a:cubicBezTo>
                    <a:pt x="0" y="128"/>
                    <a:pt x="35" y="163"/>
                    <a:pt x="83" y="163"/>
                  </a:cubicBezTo>
                  <a:cubicBezTo>
                    <a:pt x="123" y="163"/>
                    <a:pt x="148" y="137"/>
                    <a:pt x="155" y="111"/>
                  </a:cubicBezTo>
                  <a:cubicBezTo>
                    <a:pt x="116" y="99"/>
                    <a:pt x="116" y="99"/>
                    <a:pt x="116" y="99"/>
                  </a:cubicBezTo>
                  <a:cubicBezTo>
                    <a:pt x="112" y="111"/>
                    <a:pt x="101" y="122"/>
                    <a:pt x="83" y="122"/>
                  </a:cubicBezTo>
                  <a:cubicBezTo>
                    <a:pt x="60" y="122"/>
                    <a:pt x="44" y="105"/>
                    <a:pt x="44" y="82"/>
                  </a:cubicBezTo>
                  <a:cubicBezTo>
                    <a:pt x="44" y="57"/>
                    <a:pt x="59" y="41"/>
                    <a:pt x="82" y="41"/>
                  </a:cubicBezTo>
                  <a:cubicBezTo>
                    <a:pt x="104" y="41"/>
                    <a:pt x="112" y="56"/>
                    <a:pt x="115" y="64"/>
                  </a:cubicBezTo>
                  <a:cubicBezTo>
                    <a:pt x="155" y="52"/>
                    <a:pt x="155" y="52"/>
                    <a:pt x="155" y="52"/>
                  </a:cubicBezTo>
                  <a:cubicBezTo>
                    <a:pt x="144" y="13"/>
                    <a:pt x="109" y="0"/>
                    <a:pt x="8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98">
              <a:extLst>
                <a:ext uri="{FF2B5EF4-FFF2-40B4-BE49-F238E27FC236}">
                  <a16:creationId xmlns:a16="http://schemas.microsoft.com/office/drawing/2014/main" id="{91BEFDA9-A6D8-46C3-8E4A-544065AF6F31}"/>
                </a:ext>
              </a:extLst>
            </p:cNvPr>
            <p:cNvSpPr>
              <a:spLocks/>
            </p:cNvSpPr>
            <p:nvPr/>
          </p:nvSpPr>
          <p:spPr bwMode="auto">
            <a:xfrm>
              <a:off x="5830" y="2120"/>
              <a:ext cx="363" cy="521"/>
            </a:xfrm>
            <a:custGeom>
              <a:avLst/>
              <a:gdLst>
                <a:gd name="T0" fmla="*/ 233 w 363"/>
                <a:gd name="T1" fmla="*/ 521 h 521"/>
                <a:gd name="T2" fmla="*/ 363 w 363"/>
                <a:gd name="T3" fmla="*/ 521 h 521"/>
                <a:gd name="T4" fmla="*/ 217 w 363"/>
                <a:gd name="T5" fmla="*/ 311 h 521"/>
                <a:gd name="T6" fmla="*/ 358 w 363"/>
                <a:gd name="T7" fmla="*/ 159 h 521"/>
                <a:gd name="T8" fmla="*/ 221 w 363"/>
                <a:gd name="T9" fmla="*/ 159 h 521"/>
                <a:gd name="T10" fmla="*/ 104 w 363"/>
                <a:gd name="T11" fmla="*/ 289 h 521"/>
                <a:gd name="T12" fmla="*/ 104 w 363"/>
                <a:gd name="T13" fmla="*/ 0 h 521"/>
                <a:gd name="T14" fmla="*/ 0 w 363"/>
                <a:gd name="T15" fmla="*/ 0 h 521"/>
                <a:gd name="T16" fmla="*/ 0 w 363"/>
                <a:gd name="T17" fmla="*/ 521 h 521"/>
                <a:gd name="T18" fmla="*/ 104 w 363"/>
                <a:gd name="T19" fmla="*/ 521 h 521"/>
                <a:gd name="T20" fmla="*/ 104 w 363"/>
                <a:gd name="T21" fmla="*/ 434 h 521"/>
                <a:gd name="T22" fmla="*/ 146 w 363"/>
                <a:gd name="T23" fmla="*/ 389 h 521"/>
                <a:gd name="T24" fmla="*/ 233 w 363"/>
                <a:gd name="T25"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3" h="521">
                  <a:moveTo>
                    <a:pt x="233" y="521"/>
                  </a:moveTo>
                  <a:lnTo>
                    <a:pt x="363" y="521"/>
                  </a:lnTo>
                  <a:lnTo>
                    <a:pt x="217" y="311"/>
                  </a:lnTo>
                  <a:lnTo>
                    <a:pt x="358" y="159"/>
                  </a:lnTo>
                  <a:lnTo>
                    <a:pt x="221" y="159"/>
                  </a:lnTo>
                  <a:lnTo>
                    <a:pt x="104" y="289"/>
                  </a:lnTo>
                  <a:lnTo>
                    <a:pt x="104" y="0"/>
                  </a:lnTo>
                  <a:lnTo>
                    <a:pt x="0" y="0"/>
                  </a:lnTo>
                  <a:lnTo>
                    <a:pt x="0" y="521"/>
                  </a:lnTo>
                  <a:lnTo>
                    <a:pt x="104" y="521"/>
                  </a:lnTo>
                  <a:lnTo>
                    <a:pt x="104" y="434"/>
                  </a:lnTo>
                  <a:lnTo>
                    <a:pt x="146" y="389"/>
                  </a:lnTo>
                  <a:lnTo>
                    <a:pt x="233" y="5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99">
              <a:extLst>
                <a:ext uri="{FF2B5EF4-FFF2-40B4-BE49-F238E27FC236}">
                  <a16:creationId xmlns:a16="http://schemas.microsoft.com/office/drawing/2014/main" id="{9267F40F-3E2B-4DB3-A8FC-F138A67196B7}"/>
                </a:ext>
              </a:extLst>
            </p:cNvPr>
            <p:cNvSpPr>
              <a:spLocks/>
            </p:cNvSpPr>
            <p:nvPr/>
          </p:nvSpPr>
          <p:spPr bwMode="auto">
            <a:xfrm>
              <a:off x="3441" y="2279"/>
              <a:ext cx="603" cy="362"/>
            </a:xfrm>
            <a:custGeom>
              <a:avLst/>
              <a:gdLst>
                <a:gd name="T0" fmla="*/ 226 w 603"/>
                <a:gd name="T1" fmla="*/ 362 h 362"/>
                <a:gd name="T2" fmla="*/ 302 w 603"/>
                <a:gd name="T3" fmla="*/ 128 h 362"/>
                <a:gd name="T4" fmla="*/ 382 w 603"/>
                <a:gd name="T5" fmla="*/ 362 h 362"/>
                <a:gd name="T6" fmla="*/ 493 w 603"/>
                <a:gd name="T7" fmla="*/ 362 h 362"/>
                <a:gd name="T8" fmla="*/ 603 w 603"/>
                <a:gd name="T9" fmla="*/ 0 h 362"/>
                <a:gd name="T10" fmla="*/ 495 w 603"/>
                <a:gd name="T11" fmla="*/ 0 h 362"/>
                <a:gd name="T12" fmla="*/ 434 w 603"/>
                <a:gd name="T13" fmla="*/ 216 h 362"/>
                <a:gd name="T14" fmla="*/ 363 w 603"/>
                <a:gd name="T15" fmla="*/ 0 h 362"/>
                <a:gd name="T16" fmla="*/ 247 w 603"/>
                <a:gd name="T17" fmla="*/ 0 h 362"/>
                <a:gd name="T18" fmla="*/ 174 w 603"/>
                <a:gd name="T19" fmla="*/ 216 h 362"/>
                <a:gd name="T20" fmla="*/ 115 w 603"/>
                <a:gd name="T21" fmla="*/ 0 h 362"/>
                <a:gd name="T22" fmla="*/ 0 w 603"/>
                <a:gd name="T23" fmla="*/ 0 h 362"/>
                <a:gd name="T24" fmla="*/ 113 w 603"/>
                <a:gd name="T25" fmla="*/ 362 h 362"/>
                <a:gd name="T26" fmla="*/ 226 w 603"/>
                <a:gd name="T2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3" h="362">
                  <a:moveTo>
                    <a:pt x="226" y="362"/>
                  </a:moveTo>
                  <a:lnTo>
                    <a:pt x="302" y="128"/>
                  </a:lnTo>
                  <a:lnTo>
                    <a:pt x="382" y="362"/>
                  </a:lnTo>
                  <a:lnTo>
                    <a:pt x="493" y="362"/>
                  </a:lnTo>
                  <a:lnTo>
                    <a:pt x="603" y="0"/>
                  </a:lnTo>
                  <a:lnTo>
                    <a:pt x="495" y="0"/>
                  </a:lnTo>
                  <a:lnTo>
                    <a:pt x="434" y="216"/>
                  </a:lnTo>
                  <a:lnTo>
                    <a:pt x="363" y="0"/>
                  </a:lnTo>
                  <a:lnTo>
                    <a:pt x="247" y="0"/>
                  </a:lnTo>
                  <a:lnTo>
                    <a:pt x="174" y="216"/>
                  </a:lnTo>
                  <a:lnTo>
                    <a:pt x="115" y="0"/>
                  </a:lnTo>
                  <a:lnTo>
                    <a:pt x="0" y="0"/>
                  </a:lnTo>
                  <a:lnTo>
                    <a:pt x="113" y="362"/>
                  </a:lnTo>
                  <a:lnTo>
                    <a:pt x="226"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00">
              <a:extLst>
                <a:ext uri="{FF2B5EF4-FFF2-40B4-BE49-F238E27FC236}">
                  <a16:creationId xmlns:a16="http://schemas.microsoft.com/office/drawing/2014/main" id="{9E394ECA-1B9E-4B3E-9531-03147DFEBE1D}"/>
                </a:ext>
              </a:extLst>
            </p:cNvPr>
            <p:cNvSpPr>
              <a:spLocks/>
            </p:cNvSpPr>
            <p:nvPr/>
          </p:nvSpPr>
          <p:spPr bwMode="auto">
            <a:xfrm>
              <a:off x="2804" y="2135"/>
              <a:ext cx="134" cy="234"/>
            </a:xfrm>
            <a:custGeom>
              <a:avLst/>
              <a:gdLst>
                <a:gd name="T0" fmla="*/ 134 w 134"/>
                <a:gd name="T1" fmla="*/ 156 h 234"/>
                <a:gd name="T2" fmla="*/ 134 w 134"/>
                <a:gd name="T3" fmla="*/ 0 h 234"/>
                <a:gd name="T4" fmla="*/ 0 w 134"/>
                <a:gd name="T5" fmla="*/ 78 h 234"/>
                <a:gd name="T6" fmla="*/ 0 w 134"/>
                <a:gd name="T7" fmla="*/ 234 h 234"/>
                <a:gd name="T8" fmla="*/ 134 w 134"/>
                <a:gd name="T9" fmla="*/ 156 h 234"/>
              </a:gdLst>
              <a:ahLst/>
              <a:cxnLst>
                <a:cxn ang="0">
                  <a:pos x="T0" y="T1"/>
                </a:cxn>
                <a:cxn ang="0">
                  <a:pos x="T2" y="T3"/>
                </a:cxn>
                <a:cxn ang="0">
                  <a:pos x="T4" y="T5"/>
                </a:cxn>
                <a:cxn ang="0">
                  <a:pos x="T6" y="T7"/>
                </a:cxn>
                <a:cxn ang="0">
                  <a:pos x="T8" y="T9"/>
                </a:cxn>
              </a:cxnLst>
              <a:rect l="0" t="0" r="r" b="b"/>
              <a:pathLst>
                <a:path w="134" h="234">
                  <a:moveTo>
                    <a:pt x="134" y="156"/>
                  </a:moveTo>
                  <a:lnTo>
                    <a:pt x="134" y="0"/>
                  </a:lnTo>
                  <a:lnTo>
                    <a:pt x="0" y="78"/>
                  </a:lnTo>
                  <a:lnTo>
                    <a:pt x="0" y="234"/>
                  </a:lnTo>
                  <a:lnTo>
                    <a:pt x="1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01">
              <a:extLst>
                <a:ext uri="{FF2B5EF4-FFF2-40B4-BE49-F238E27FC236}">
                  <a16:creationId xmlns:a16="http://schemas.microsoft.com/office/drawing/2014/main" id="{F56E2FA5-C449-40CD-8457-DEEF95BA763B}"/>
                </a:ext>
              </a:extLst>
            </p:cNvPr>
            <p:cNvSpPr>
              <a:spLocks/>
            </p:cNvSpPr>
            <p:nvPr/>
          </p:nvSpPr>
          <p:spPr bwMode="auto">
            <a:xfrm>
              <a:off x="2804" y="2397"/>
              <a:ext cx="125" cy="147"/>
            </a:xfrm>
            <a:custGeom>
              <a:avLst/>
              <a:gdLst>
                <a:gd name="T0" fmla="*/ 0 w 125"/>
                <a:gd name="T1" fmla="*/ 0 h 147"/>
                <a:gd name="T2" fmla="*/ 0 w 125"/>
                <a:gd name="T3" fmla="*/ 147 h 147"/>
                <a:gd name="T4" fmla="*/ 125 w 125"/>
                <a:gd name="T5" fmla="*/ 74 h 147"/>
                <a:gd name="T6" fmla="*/ 0 w 125"/>
                <a:gd name="T7" fmla="*/ 0 h 147"/>
              </a:gdLst>
              <a:ahLst/>
              <a:cxnLst>
                <a:cxn ang="0">
                  <a:pos x="T0" y="T1"/>
                </a:cxn>
                <a:cxn ang="0">
                  <a:pos x="T2" y="T3"/>
                </a:cxn>
                <a:cxn ang="0">
                  <a:pos x="T4" y="T5"/>
                </a:cxn>
                <a:cxn ang="0">
                  <a:pos x="T6" y="T7"/>
                </a:cxn>
              </a:cxnLst>
              <a:rect l="0" t="0" r="r" b="b"/>
              <a:pathLst>
                <a:path w="125" h="147">
                  <a:moveTo>
                    <a:pt x="0" y="0"/>
                  </a:moveTo>
                  <a:lnTo>
                    <a:pt x="0" y="147"/>
                  </a:lnTo>
                  <a:lnTo>
                    <a:pt x="125" y="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02">
              <a:extLst>
                <a:ext uri="{FF2B5EF4-FFF2-40B4-BE49-F238E27FC236}">
                  <a16:creationId xmlns:a16="http://schemas.microsoft.com/office/drawing/2014/main" id="{3F9C008B-3183-43C2-95D7-29E3719CF96F}"/>
                </a:ext>
              </a:extLst>
            </p:cNvPr>
            <p:cNvSpPr>
              <a:spLocks/>
            </p:cNvSpPr>
            <p:nvPr/>
          </p:nvSpPr>
          <p:spPr bwMode="auto">
            <a:xfrm>
              <a:off x="2502" y="2222"/>
              <a:ext cx="436" cy="673"/>
            </a:xfrm>
            <a:custGeom>
              <a:avLst/>
              <a:gdLst>
                <a:gd name="T0" fmla="*/ 285 w 436"/>
                <a:gd name="T1" fmla="*/ 0 h 673"/>
                <a:gd name="T2" fmla="*/ 151 w 436"/>
                <a:gd name="T3" fmla="*/ 78 h 673"/>
                <a:gd name="T4" fmla="*/ 151 w 436"/>
                <a:gd name="T5" fmla="*/ 429 h 673"/>
                <a:gd name="T6" fmla="*/ 0 w 436"/>
                <a:gd name="T7" fmla="*/ 519 h 673"/>
                <a:gd name="T8" fmla="*/ 0 w 436"/>
                <a:gd name="T9" fmla="*/ 673 h 673"/>
                <a:gd name="T10" fmla="*/ 436 w 436"/>
                <a:gd name="T11" fmla="*/ 419 h 673"/>
                <a:gd name="T12" fmla="*/ 436 w 436"/>
                <a:gd name="T13" fmla="*/ 263 h 673"/>
                <a:gd name="T14" fmla="*/ 285 w 436"/>
                <a:gd name="T15" fmla="*/ 351 h 673"/>
                <a:gd name="T16" fmla="*/ 285 w 436"/>
                <a:gd name="T17"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6" h="673">
                  <a:moveTo>
                    <a:pt x="285" y="0"/>
                  </a:moveTo>
                  <a:lnTo>
                    <a:pt x="151" y="78"/>
                  </a:lnTo>
                  <a:lnTo>
                    <a:pt x="151" y="429"/>
                  </a:lnTo>
                  <a:lnTo>
                    <a:pt x="0" y="519"/>
                  </a:lnTo>
                  <a:lnTo>
                    <a:pt x="0" y="673"/>
                  </a:lnTo>
                  <a:lnTo>
                    <a:pt x="436" y="419"/>
                  </a:lnTo>
                  <a:lnTo>
                    <a:pt x="436" y="263"/>
                  </a:lnTo>
                  <a:lnTo>
                    <a:pt x="285" y="351"/>
                  </a:lnTo>
                  <a:lnTo>
                    <a:pt x="2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03">
              <a:extLst>
                <a:ext uri="{FF2B5EF4-FFF2-40B4-BE49-F238E27FC236}">
                  <a16:creationId xmlns:a16="http://schemas.microsoft.com/office/drawing/2014/main" id="{BF95B38E-8101-4081-9431-07C4D5E75874}"/>
                </a:ext>
              </a:extLst>
            </p:cNvPr>
            <p:cNvSpPr>
              <a:spLocks/>
            </p:cNvSpPr>
            <p:nvPr/>
          </p:nvSpPr>
          <p:spPr bwMode="auto">
            <a:xfrm>
              <a:off x="2349" y="1959"/>
              <a:ext cx="125" cy="145"/>
            </a:xfrm>
            <a:custGeom>
              <a:avLst/>
              <a:gdLst>
                <a:gd name="T0" fmla="*/ 0 w 125"/>
                <a:gd name="T1" fmla="*/ 145 h 145"/>
                <a:gd name="T2" fmla="*/ 125 w 125"/>
                <a:gd name="T3" fmla="*/ 74 h 145"/>
                <a:gd name="T4" fmla="*/ 0 w 125"/>
                <a:gd name="T5" fmla="*/ 0 h 145"/>
                <a:gd name="T6" fmla="*/ 0 w 125"/>
                <a:gd name="T7" fmla="*/ 145 h 145"/>
              </a:gdLst>
              <a:ahLst/>
              <a:cxnLst>
                <a:cxn ang="0">
                  <a:pos x="T0" y="T1"/>
                </a:cxn>
                <a:cxn ang="0">
                  <a:pos x="T2" y="T3"/>
                </a:cxn>
                <a:cxn ang="0">
                  <a:pos x="T4" y="T5"/>
                </a:cxn>
                <a:cxn ang="0">
                  <a:pos x="T6" y="T7"/>
                </a:cxn>
              </a:cxnLst>
              <a:rect l="0" t="0" r="r" b="b"/>
              <a:pathLst>
                <a:path w="125" h="145">
                  <a:moveTo>
                    <a:pt x="0" y="145"/>
                  </a:moveTo>
                  <a:lnTo>
                    <a:pt x="125" y="74"/>
                  </a:lnTo>
                  <a:lnTo>
                    <a:pt x="0" y="0"/>
                  </a:lnTo>
                  <a:lnTo>
                    <a:pt x="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04">
              <a:extLst>
                <a:ext uri="{FF2B5EF4-FFF2-40B4-BE49-F238E27FC236}">
                  <a16:creationId xmlns:a16="http://schemas.microsoft.com/office/drawing/2014/main" id="{4B81ACF4-54B0-4162-871B-6A1DE87C499E}"/>
                </a:ext>
              </a:extLst>
            </p:cNvPr>
            <p:cNvSpPr>
              <a:spLocks/>
            </p:cNvSpPr>
            <p:nvPr/>
          </p:nvSpPr>
          <p:spPr bwMode="auto">
            <a:xfrm>
              <a:off x="2205" y="1865"/>
              <a:ext cx="726" cy="421"/>
            </a:xfrm>
            <a:custGeom>
              <a:avLst/>
              <a:gdLst>
                <a:gd name="T0" fmla="*/ 137 w 726"/>
                <a:gd name="T1" fmla="*/ 421 h 421"/>
                <a:gd name="T2" fmla="*/ 439 w 726"/>
                <a:gd name="T3" fmla="*/ 244 h 421"/>
                <a:gd name="T4" fmla="*/ 589 w 726"/>
                <a:gd name="T5" fmla="*/ 331 h 421"/>
                <a:gd name="T6" fmla="*/ 726 w 726"/>
                <a:gd name="T7" fmla="*/ 255 h 421"/>
                <a:gd name="T8" fmla="*/ 288 w 726"/>
                <a:gd name="T9" fmla="*/ 0 h 421"/>
                <a:gd name="T10" fmla="*/ 151 w 726"/>
                <a:gd name="T11" fmla="*/ 78 h 421"/>
                <a:gd name="T12" fmla="*/ 304 w 726"/>
                <a:gd name="T13" fmla="*/ 168 h 421"/>
                <a:gd name="T14" fmla="*/ 0 w 726"/>
                <a:gd name="T15" fmla="*/ 343 h 421"/>
                <a:gd name="T16" fmla="*/ 137 w 726"/>
                <a:gd name="T17"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6" h="421">
                  <a:moveTo>
                    <a:pt x="137" y="421"/>
                  </a:moveTo>
                  <a:lnTo>
                    <a:pt x="439" y="244"/>
                  </a:lnTo>
                  <a:lnTo>
                    <a:pt x="589" y="331"/>
                  </a:lnTo>
                  <a:lnTo>
                    <a:pt x="726" y="255"/>
                  </a:lnTo>
                  <a:lnTo>
                    <a:pt x="288" y="0"/>
                  </a:lnTo>
                  <a:lnTo>
                    <a:pt x="151" y="78"/>
                  </a:lnTo>
                  <a:lnTo>
                    <a:pt x="304" y="168"/>
                  </a:lnTo>
                  <a:lnTo>
                    <a:pt x="0" y="343"/>
                  </a:lnTo>
                  <a:lnTo>
                    <a:pt x="137" y="4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05">
              <a:extLst>
                <a:ext uri="{FF2B5EF4-FFF2-40B4-BE49-F238E27FC236}">
                  <a16:creationId xmlns:a16="http://schemas.microsoft.com/office/drawing/2014/main" id="{C4BD8829-2733-4ADB-BB4B-53B452684A14}"/>
                </a:ext>
              </a:extLst>
            </p:cNvPr>
            <p:cNvSpPr>
              <a:spLocks/>
            </p:cNvSpPr>
            <p:nvPr/>
          </p:nvSpPr>
          <p:spPr bwMode="auto">
            <a:xfrm>
              <a:off x="2198" y="2575"/>
              <a:ext cx="125" cy="144"/>
            </a:xfrm>
            <a:custGeom>
              <a:avLst/>
              <a:gdLst>
                <a:gd name="T0" fmla="*/ 0 w 125"/>
                <a:gd name="T1" fmla="*/ 144 h 144"/>
                <a:gd name="T2" fmla="*/ 125 w 125"/>
                <a:gd name="T3" fmla="*/ 71 h 144"/>
                <a:gd name="T4" fmla="*/ 0 w 125"/>
                <a:gd name="T5" fmla="*/ 0 h 144"/>
                <a:gd name="T6" fmla="*/ 0 w 125"/>
                <a:gd name="T7" fmla="*/ 144 h 144"/>
              </a:gdLst>
              <a:ahLst/>
              <a:cxnLst>
                <a:cxn ang="0">
                  <a:pos x="T0" y="T1"/>
                </a:cxn>
                <a:cxn ang="0">
                  <a:pos x="T2" y="T3"/>
                </a:cxn>
                <a:cxn ang="0">
                  <a:pos x="T4" y="T5"/>
                </a:cxn>
                <a:cxn ang="0">
                  <a:pos x="T6" y="T7"/>
                </a:cxn>
              </a:cxnLst>
              <a:rect l="0" t="0" r="r" b="b"/>
              <a:pathLst>
                <a:path w="125" h="144">
                  <a:moveTo>
                    <a:pt x="0" y="144"/>
                  </a:moveTo>
                  <a:lnTo>
                    <a:pt x="125" y="71"/>
                  </a:lnTo>
                  <a:lnTo>
                    <a:pt x="0" y="0"/>
                  </a:lnTo>
                  <a:lnTo>
                    <a:pt x="0"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06">
              <a:extLst>
                <a:ext uri="{FF2B5EF4-FFF2-40B4-BE49-F238E27FC236}">
                  <a16:creationId xmlns:a16="http://schemas.microsoft.com/office/drawing/2014/main" id="{B2DBA132-69F1-4D3E-BCA8-39FDDC8363CF}"/>
                </a:ext>
              </a:extLst>
            </p:cNvPr>
            <p:cNvSpPr>
              <a:spLocks/>
            </p:cNvSpPr>
            <p:nvPr/>
          </p:nvSpPr>
          <p:spPr bwMode="auto">
            <a:xfrm>
              <a:off x="2047" y="2135"/>
              <a:ext cx="436" cy="584"/>
            </a:xfrm>
            <a:custGeom>
              <a:avLst/>
              <a:gdLst>
                <a:gd name="T0" fmla="*/ 436 w 436"/>
                <a:gd name="T1" fmla="*/ 428 h 584"/>
                <a:gd name="T2" fmla="*/ 134 w 436"/>
                <a:gd name="T3" fmla="*/ 253 h 584"/>
                <a:gd name="T4" fmla="*/ 134 w 436"/>
                <a:gd name="T5" fmla="*/ 78 h 584"/>
                <a:gd name="T6" fmla="*/ 125 w 436"/>
                <a:gd name="T7" fmla="*/ 73 h 584"/>
                <a:gd name="T8" fmla="*/ 125 w 436"/>
                <a:gd name="T9" fmla="*/ 73 h 584"/>
                <a:gd name="T10" fmla="*/ 0 w 436"/>
                <a:gd name="T11" fmla="*/ 0 h 584"/>
                <a:gd name="T12" fmla="*/ 0 w 436"/>
                <a:gd name="T13" fmla="*/ 506 h 584"/>
                <a:gd name="T14" fmla="*/ 134 w 436"/>
                <a:gd name="T15" fmla="*/ 584 h 584"/>
                <a:gd name="T16" fmla="*/ 134 w 436"/>
                <a:gd name="T17" fmla="*/ 409 h 584"/>
                <a:gd name="T18" fmla="*/ 436 w 436"/>
                <a:gd name="T19" fmla="*/ 584 h 584"/>
                <a:gd name="T20" fmla="*/ 436 w 436"/>
                <a:gd name="T21" fmla="*/ 428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6" h="584">
                  <a:moveTo>
                    <a:pt x="436" y="428"/>
                  </a:moveTo>
                  <a:lnTo>
                    <a:pt x="134" y="253"/>
                  </a:lnTo>
                  <a:lnTo>
                    <a:pt x="134" y="78"/>
                  </a:lnTo>
                  <a:lnTo>
                    <a:pt x="125" y="73"/>
                  </a:lnTo>
                  <a:lnTo>
                    <a:pt x="125" y="73"/>
                  </a:lnTo>
                  <a:lnTo>
                    <a:pt x="0" y="0"/>
                  </a:lnTo>
                  <a:lnTo>
                    <a:pt x="0" y="506"/>
                  </a:lnTo>
                  <a:lnTo>
                    <a:pt x="134" y="584"/>
                  </a:lnTo>
                  <a:lnTo>
                    <a:pt x="134" y="409"/>
                  </a:lnTo>
                  <a:lnTo>
                    <a:pt x="436" y="584"/>
                  </a:lnTo>
                  <a:lnTo>
                    <a:pt x="436" y="4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07">
              <a:extLst>
                <a:ext uri="{FF2B5EF4-FFF2-40B4-BE49-F238E27FC236}">
                  <a16:creationId xmlns:a16="http://schemas.microsoft.com/office/drawing/2014/main" id="{24DC4232-6D51-4ED5-8254-D2E97CF1206C}"/>
                </a:ext>
              </a:extLst>
            </p:cNvPr>
            <p:cNvSpPr>
              <a:spLocks/>
            </p:cNvSpPr>
            <p:nvPr/>
          </p:nvSpPr>
          <p:spPr bwMode="auto">
            <a:xfrm>
              <a:off x="2349" y="2663"/>
              <a:ext cx="134" cy="234"/>
            </a:xfrm>
            <a:custGeom>
              <a:avLst/>
              <a:gdLst>
                <a:gd name="T0" fmla="*/ 134 w 134"/>
                <a:gd name="T1" fmla="*/ 78 h 234"/>
                <a:gd name="T2" fmla="*/ 0 w 134"/>
                <a:gd name="T3" fmla="*/ 0 h 234"/>
                <a:gd name="T4" fmla="*/ 0 w 134"/>
                <a:gd name="T5" fmla="*/ 156 h 234"/>
                <a:gd name="T6" fmla="*/ 134 w 134"/>
                <a:gd name="T7" fmla="*/ 234 h 234"/>
                <a:gd name="T8" fmla="*/ 134 w 134"/>
                <a:gd name="T9" fmla="*/ 78 h 234"/>
              </a:gdLst>
              <a:ahLst/>
              <a:cxnLst>
                <a:cxn ang="0">
                  <a:pos x="T0" y="T1"/>
                </a:cxn>
                <a:cxn ang="0">
                  <a:pos x="T2" y="T3"/>
                </a:cxn>
                <a:cxn ang="0">
                  <a:pos x="T4" y="T5"/>
                </a:cxn>
                <a:cxn ang="0">
                  <a:pos x="T6" y="T7"/>
                </a:cxn>
                <a:cxn ang="0">
                  <a:pos x="T8" y="T9"/>
                </a:cxn>
              </a:cxnLst>
              <a:rect l="0" t="0" r="r" b="b"/>
              <a:pathLst>
                <a:path w="134" h="234">
                  <a:moveTo>
                    <a:pt x="134" y="78"/>
                  </a:moveTo>
                  <a:lnTo>
                    <a:pt x="0" y="0"/>
                  </a:lnTo>
                  <a:lnTo>
                    <a:pt x="0" y="156"/>
                  </a:lnTo>
                  <a:lnTo>
                    <a:pt x="134" y="234"/>
                  </a:lnTo>
                  <a:lnTo>
                    <a:pt x="134"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08">
              <a:extLst>
                <a:ext uri="{FF2B5EF4-FFF2-40B4-BE49-F238E27FC236}">
                  <a16:creationId xmlns:a16="http://schemas.microsoft.com/office/drawing/2014/main" id="{C974EAE3-CC75-48D6-ACFB-B176B6E08225}"/>
                </a:ext>
              </a:extLst>
            </p:cNvPr>
            <p:cNvSpPr>
              <a:spLocks/>
            </p:cNvSpPr>
            <p:nvPr/>
          </p:nvSpPr>
          <p:spPr bwMode="auto">
            <a:xfrm>
              <a:off x="2198" y="2222"/>
              <a:ext cx="134" cy="235"/>
            </a:xfrm>
            <a:custGeom>
              <a:avLst/>
              <a:gdLst>
                <a:gd name="T0" fmla="*/ 0 w 134"/>
                <a:gd name="T1" fmla="*/ 156 h 235"/>
                <a:gd name="T2" fmla="*/ 134 w 134"/>
                <a:gd name="T3" fmla="*/ 235 h 235"/>
                <a:gd name="T4" fmla="*/ 134 w 134"/>
                <a:gd name="T5" fmla="*/ 78 h 235"/>
                <a:gd name="T6" fmla="*/ 0 w 134"/>
                <a:gd name="T7" fmla="*/ 0 h 235"/>
                <a:gd name="T8" fmla="*/ 0 w 134"/>
                <a:gd name="T9" fmla="*/ 156 h 235"/>
              </a:gdLst>
              <a:ahLst/>
              <a:cxnLst>
                <a:cxn ang="0">
                  <a:pos x="T0" y="T1"/>
                </a:cxn>
                <a:cxn ang="0">
                  <a:pos x="T2" y="T3"/>
                </a:cxn>
                <a:cxn ang="0">
                  <a:pos x="T4" y="T5"/>
                </a:cxn>
                <a:cxn ang="0">
                  <a:pos x="T6" y="T7"/>
                </a:cxn>
                <a:cxn ang="0">
                  <a:pos x="T8" y="T9"/>
                </a:cxn>
              </a:cxnLst>
              <a:rect l="0" t="0" r="r" b="b"/>
              <a:pathLst>
                <a:path w="134" h="235">
                  <a:moveTo>
                    <a:pt x="0" y="156"/>
                  </a:moveTo>
                  <a:lnTo>
                    <a:pt x="134" y="235"/>
                  </a:lnTo>
                  <a:lnTo>
                    <a:pt x="134" y="78"/>
                  </a:lnTo>
                  <a:lnTo>
                    <a:pt x="0"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09">
              <a:extLst>
                <a:ext uri="{FF2B5EF4-FFF2-40B4-BE49-F238E27FC236}">
                  <a16:creationId xmlns:a16="http://schemas.microsoft.com/office/drawing/2014/main" id="{23AC2419-FFDE-4B00-83DE-D8369B9CA869}"/>
                </a:ext>
              </a:extLst>
            </p:cNvPr>
            <p:cNvSpPr>
              <a:spLocks/>
            </p:cNvSpPr>
            <p:nvPr/>
          </p:nvSpPr>
          <p:spPr bwMode="auto">
            <a:xfrm>
              <a:off x="2054" y="2040"/>
              <a:ext cx="271" cy="156"/>
            </a:xfrm>
            <a:custGeom>
              <a:avLst/>
              <a:gdLst>
                <a:gd name="T0" fmla="*/ 0 w 271"/>
                <a:gd name="T1" fmla="*/ 80 h 156"/>
                <a:gd name="T2" fmla="*/ 134 w 271"/>
                <a:gd name="T3" fmla="*/ 156 h 156"/>
                <a:gd name="T4" fmla="*/ 271 w 271"/>
                <a:gd name="T5" fmla="*/ 78 h 156"/>
                <a:gd name="T6" fmla="*/ 134 w 271"/>
                <a:gd name="T7" fmla="*/ 0 h 156"/>
                <a:gd name="T8" fmla="*/ 0 w 271"/>
                <a:gd name="T9" fmla="*/ 80 h 156"/>
              </a:gdLst>
              <a:ahLst/>
              <a:cxnLst>
                <a:cxn ang="0">
                  <a:pos x="T0" y="T1"/>
                </a:cxn>
                <a:cxn ang="0">
                  <a:pos x="T2" y="T3"/>
                </a:cxn>
                <a:cxn ang="0">
                  <a:pos x="T4" y="T5"/>
                </a:cxn>
                <a:cxn ang="0">
                  <a:pos x="T6" y="T7"/>
                </a:cxn>
                <a:cxn ang="0">
                  <a:pos x="T8" y="T9"/>
                </a:cxn>
              </a:cxnLst>
              <a:rect l="0" t="0" r="r" b="b"/>
              <a:pathLst>
                <a:path w="271" h="156">
                  <a:moveTo>
                    <a:pt x="0" y="80"/>
                  </a:moveTo>
                  <a:lnTo>
                    <a:pt x="134" y="156"/>
                  </a:lnTo>
                  <a:lnTo>
                    <a:pt x="271" y="78"/>
                  </a:lnTo>
                  <a:lnTo>
                    <a:pt x="134" y="0"/>
                  </a:lnTo>
                  <a:lnTo>
                    <a:pt x="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10">
              <a:extLst>
                <a:ext uri="{FF2B5EF4-FFF2-40B4-BE49-F238E27FC236}">
                  <a16:creationId xmlns:a16="http://schemas.microsoft.com/office/drawing/2014/main" id="{6D2FEEA2-295B-4CC2-83A3-31DD3AC6BE17}"/>
                </a:ext>
              </a:extLst>
            </p:cNvPr>
            <p:cNvSpPr>
              <a:spLocks/>
            </p:cNvSpPr>
            <p:nvPr/>
          </p:nvSpPr>
          <p:spPr bwMode="auto">
            <a:xfrm>
              <a:off x="2358" y="2393"/>
              <a:ext cx="269" cy="156"/>
            </a:xfrm>
            <a:custGeom>
              <a:avLst/>
              <a:gdLst>
                <a:gd name="T0" fmla="*/ 269 w 269"/>
                <a:gd name="T1" fmla="*/ 78 h 156"/>
                <a:gd name="T2" fmla="*/ 135 w 269"/>
                <a:gd name="T3" fmla="*/ 0 h 156"/>
                <a:gd name="T4" fmla="*/ 0 w 269"/>
                <a:gd name="T5" fmla="*/ 78 h 156"/>
                <a:gd name="T6" fmla="*/ 135 w 269"/>
                <a:gd name="T7" fmla="*/ 156 h 156"/>
                <a:gd name="T8" fmla="*/ 269 w 269"/>
                <a:gd name="T9" fmla="*/ 78 h 156"/>
              </a:gdLst>
              <a:ahLst/>
              <a:cxnLst>
                <a:cxn ang="0">
                  <a:pos x="T0" y="T1"/>
                </a:cxn>
                <a:cxn ang="0">
                  <a:pos x="T2" y="T3"/>
                </a:cxn>
                <a:cxn ang="0">
                  <a:pos x="T4" y="T5"/>
                </a:cxn>
                <a:cxn ang="0">
                  <a:pos x="T6" y="T7"/>
                </a:cxn>
                <a:cxn ang="0">
                  <a:pos x="T8" y="T9"/>
                </a:cxn>
              </a:cxnLst>
              <a:rect l="0" t="0" r="r" b="b"/>
              <a:pathLst>
                <a:path w="269" h="156">
                  <a:moveTo>
                    <a:pt x="269" y="78"/>
                  </a:moveTo>
                  <a:lnTo>
                    <a:pt x="135" y="0"/>
                  </a:lnTo>
                  <a:lnTo>
                    <a:pt x="0" y="78"/>
                  </a:lnTo>
                  <a:lnTo>
                    <a:pt x="135" y="156"/>
                  </a:lnTo>
                  <a:lnTo>
                    <a:pt x="269"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1">
              <a:extLst>
                <a:ext uri="{FF2B5EF4-FFF2-40B4-BE49-F238E27FC236}">
                  <a16:creationId xmlns:a16="http://schemas.microsoft.com/office/drawing/2014/main" id="{9C9F03FF-1735-4FEE-A846-2D66A46C6DC9}"/>
                </a:ext>
              </a:extLst>
            </p:cNvPr>
            <p:cNvSpPr>
              <a:spLocks/>
            </p:cNvSpPr>
            <p:nvPr/>
          </p:nvSpPr>
          <p:spPr bwMode="auto">
            <a:xfrm>
              <a:off x="2349" y="2222"/>
              <a:ext cx="134" cy="235"/>
            </a:xfrm>
            <a:custGeom>
              <a:avLst/>
              <a:gdLst>
                <a:gd name="T0" fmla="*/ 134 w 134"/>
                <a:gd name="T1" fmla="*/ 156 h 235"/>
                <a:gd name="T2" fmla="*/ 134 w 134"/>
                <a:gd name="T3" fmla="*/ 0 h 235"/>
                <a:gd name="T4" fmla="*/ 0 w 134"/>
                <a:gd name="T5" fmla="*/ 78 h 235"/>
                <a:gd name="T6" fmla="*/ 0 w 134"/>
                <a:gd name="T7" fmla="*/ 235 h 235"/>
                <a:gd name="T8" fmla="*/ 134 w 134"/>
                <a:gd name="T9" fmla="*/ 156 h 235"/>
              </a:gdLst>
              <a:ahLst/>
              <a:cxnLst>
                <a:cxn ang="0">
                  <a:pos x="T0" y="T1"/>
                </a:cxn>
                <a:cxn ang="0">
                  <a:pos x="T2" y="T3"/>
                </a:cxn>
                <a:cxn ang="0">
                  <a:pos x="T4" y="T5"/>
                </a:cxn>
                <a:cxn ang="0">
                  <a:pos x="T6" y="T7"/>
                </a:cxn>
                <a:cxn ang="0">
                  <a:pos x="T8" y="T9"/>
                </a:cxn>
              </a:cxnLst>
              <a:rect l="0" t="0" r="r" b="b"/>
              <a:pathLst>
                <a:path w="134" h="235">
                  <a:moveTo>
                    <a:pt x="134" y="156"/>
                  </a:moveTo>
                  <a:lnTo>
                    <a:pt x="134" y="0"/>
                  </a:lnTo>
                  <a:lnTo>
                    <a:pt x="0" y="78"/>
                  </a:lnTo>
                  <a:lnTo>
                    <a:pt x="0" y="235"/>
                  </a:lnTo>
                  <a:lnTo>
                    <a:pt x="1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2">
              <a:extLst>
                <a:ext uri="{FF2B5EF4-FFF2-40B4-BE49-F238E27FC236}">
                  <a16:creationId xmlns:a16="http://schemas.microsoft.com/office/drawing/2014/main" id="{69EB5AE9-EF8E-460F-8CB3-301FE64AB508}"/>
                </a:ext>
              </a:extLst>
            </p:cNvPr>
            <p:cNvSpPr>
              <a:spLocks/>
            </p:cNvSpPr>
            <p:nvPr/>
          </p:nvSpPr>
          <p:spPr bwMode="auto">
            <a:xfrm>
              <a:off x="2509" y="2130"/>
              <a:ext cx="269" cy="156"/>
            </a:xfrm>
            <a:custGeom>
              <a:avLst/>
              <a:gdLst>
                <a:gd name="T0" fmla="*/ 269 w 269"/>
                <a:gd name="T1" fmla="*/ 78 h 156"/>
                <a:gd name="T2" fmla="*/ 135 w 269"/>
                <a:gd name="T3" fmla="*/ 0 h 156"/>
                <a:gd name="T4" fmla="*/ 0 w 269"/>
                <a:gd name="T5" fmla="*/ 78 h 156"/>
                <a:gd name="T6" fmla="*/ 135 w 269"/>
                <a:gd name="T7" fmla="*/ 156 h 156"/>
                <a:gd name="T8" fmla="*/ 269 w 269"/>
                <a:gd name="T9" fmla="*/ 78 h 156"/>
              </a:gdLst>
              <a:ahLst/>
              <a:cxnLst>
                <a:cxn ang="0">
                  <a:pos x="T0" y="T1"/>
                </a:cxn>
                <a:cxn ang="0">
                  <a:pos x="T2" y="T3"/>
                </a:cxn>
                <a:cxn ang="0">
                  <a:pos x="T4" y="T5"/>
                </a:cxn>
                <a:cxn ang="0">
                  <a:pos x="T6" y="T7"/>
                </a:cxn>
                <a:cxn ang="0">
                  <a:pos x="T8" y="T9"/>
                </a:cxn>
              </a:cxnLst>
              <a:rect l="0" t="0" r="r" b="b"/>
              <a:pathLst>
                <a:path w="269" h="156">
                  <a:moveTo>
                    <a:pt x="269" y="78"/>
                  </a:moveTo>
                  <a:lnTo>
                    <a:pt x="135" y="0"/>
                  </a:lnTo>
                  <a:lnTo>
                    <a:pt x="0" y="78"/>
                  </a:lnTo>
                  <a:lnTo>
                    <a:pt x="135" y="156"/>
                  </a:lnTo>
                  <a:lnTo>
                    <a:pt x="269"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3">
              <a:extLst>
                <a:ext uri="{FF2B5EF4-FFF2-40B4-BE49-F238E27FC236}">
                  <a16:creationId xmlns:a16="http://schemas.microsoft.com/office/drawing/2014/main" id="{55E7FC57-6764-450C-9419-E9EF6E25854C}"/>
                </a:ext>
              </a:extLst>
            </p:cNvPr>
            <p:cNvSpPr>
              <a:spLocks/>
            </p:cNvSpPr>
            <p:nvPr/>
          </p:nvSpPr>
          <p:spPr bwMode="auto">
            <a:xfrm>
              <a:off x="2500" y="2222"/>
              <a:ext cx="136" cy="235"/>
            </a:xfrm>
            <a:custGeom>
              <a:avLst/>
              <a:gdLst>
                <a:gd name="T0" fmla="*/ 0 w 136"/>
                <a:gd name="T1" fmla="*/ 156 h 235"/>
                <a:gd name="T2" fmla="*/ 136 w 136"/>
                <a:gd name="T3" fmla="*/ 235 h 235"/>
                <a:gd name="T4" fmla="*/ 136 w 136"/>
                <a:gd name="T5" fmla="*/ 78 h 235"/>
                <a:gd name="T6" fmla="*/ 0 w 136"/>
                <a:gd name="T7" fmla="*/ 0 h 235"/>
                <a:gd name="T8" fmla="*/ 0 w 136"/>
                <a:gd name="T9" fmla="*/ 156 h 235"/>
              </a:gdLst>
              <a:ahLst/>
              <a:cxnLst>
                <a:cxn ang="0">
                  <a:pos x="T0" y="T1"/>
                </a:cxn>
                <a:cxn ang="0">
                  <a:pos x="T2" y="T3"/>
                </a:cxn>
                <a:cxn ang="0">
                  <a:pos x="T4" y="T5"/>
                </a:cxn>
                <a:cxn ang="0">
                  <a:pos x="T6" y="T7"/>
                </a:cxn>
                <a:cxn ang="0">
                  <a:pos x="T8" y="T9"/>
                </a:cxn>
              </a:cxnLst>
              <a:rect l="0" t="0" r="r" b="b"/>
              <a:pathLst>
                <a:path w="136" h="235">
                  <a:moveTo>
                    <a:pt x="0" y="156"/>
                  </a:moveTo>
                  <a:lnTo>
                    <a:pt x="136" y="235"/>
                  </a:lnTo>
                  <a:lnTo>
                    <a:pt x="136" y="78"/>
                  </a:lnTo>
                  <a:lnTo>
                    <a:pt x="0" y="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14">
              <a:extLst>
                <a:ext uri="{FF2B5EF4-FFF2-40B4-BE49-F238E27FC236}">
                  <a16:creationId xmlns:a16="http://schemas.microsoft.com/office/drawing/2014/main" id="{52F406FF-4EC1-4213-95DB-6FD28331F3A5}"/>
                </a:ext>
              </a:extLst>
            </p:cNvPr>
            <p:cNvSpPr>
              <a:spLocks/>
            </p:cNvSpPr>
            <p:nvPr/>
          </p:nvSpPr>
          <p:spPr bwMode="auto">
            <a:xfrm>
              <a:off x="2500" y="2485"/>
              <a:ext cx="136" cy="234"/>
            </a:xfrm>
            <a:custGeom>
              <a:avLst/>
              <a:gdLst>
                <a:gd name="T0" fmla="*/ 0 w 136"/>
                <a:gd name="T1" fmla="*/ 78 h 234"/>
                <a:gd name="T2" fmla="*/ 0 w 136"/>
                <a:gd name="T3" fmla="*/ 234 h 234"/>
                <a:gd name="T4" fmla="*/ 136 w 136"/>
                <a:gd name="T5" fmla="*/ 156 h 234"/>
                <a:gd name="T6" fmla="*/ 136 w 136"/>
                <a:gd name="T7" fmla="*/ 0 h 234"/>
                <a:gd name="T8" fmla="*/ 0 w 136"/>
                <a:gd name="T9" fmla="*/ 78 h 234"/>
              </a:gdLst>
              <a:ahLst/>
              <a:cxnLst>
                <a:cxn ang="0">
                  <a:pos x="T0" y="T1"/>
                </a:cxn>
                <a:cxn ang="0">
                  <a:pos x="T2" y="T3"/>
                </a:cxn>
                <a:cxn ang="0">
                  <a:pos x="T4" y="T5"/>
                </a:cxn>
                <a:cxn ang="0">
                  <a:pos x="T6" y="T7"/>
                </a:cxn>
                <a:cxn ang="0">
                  <a:pos x="T8" y="T9"/>
                </a:cxn>
              </a:cxnLst>
              <a:rect l="0" t="0" r="r" b="b"/>
              <a:pathLst>
                <a:path w="136" h="234">
                  <a:moveTo>
                    <a:pt x="0" y="78"/>
                  </a:moveTo>
                  <a:lnTo>
                    <a:pt x="0" y="234"/>
                  </a:lnTo>
                  <a:lnTo>
                    <a:pt x="136" y="156"/>
                  </a:lnTo>
                  <a:lnTo>
                    <a:pt x="136" y="0"/>
                  </a:ln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8" name="Group 164">
            <a:extLst>
              <a:ext uri="{FF2B5EF4-FFF2-40B4-BE49-F238E27FC236}">
                <a16:creationId xmlns:a16="http://schemas.microsoft.com/office/drawing/2014/main" id="{5B88165E-5342-4A9A-A504-223BA86CC8B3}"/>
              </a:ext>
            </a:extLst>
          </p:cNvPr>
          <p:cNvGrpSpPr>
            <a:grpSpLocks noChangeAspect="1"/>
          </p:cNvGrpSpPr>
          <p:nvPr/>
        </p:nvGrpSpPr>
        <p:grpSpPr bwMode="auto">
          <a:xfrm>
            <a:off x="10696609" y="2606043"/>
            <a:ext cx="695764" cy="242285"/>
            <a:chOff x="2755" y="1783"/>
            <a:chExt cx="2171" cy="756"/>
          </a:xfrm>
          <a:solidFill>
            <a:srgbClr val="000000"/>
          </a:solidFill>
        </p:grpSpPr>
        <p:sp>
          <p:nvSpPr>
            <p:cNvPr id="149" name="Freeform 165">
              <a:extLst>
                <a:ext uri="{FF2B5EF4-FFF2-40B4-BE49-F238E27FC236}">
                  <a16:creationId xmlns:a16="http://schemas.microsoft.com/office/drawing/2014/main" id="{54FBEC85-9938-46F4-8945-594F43C3A8D0}"/>
                </a:ext>
              </a:extLst>
            </p:cNvPr>
            <p:cNvSpPr>
              <a:spLocks/>
            </p:cNvSpPr>
            <p:nvPr/>
          </p:nvSpPr>
          <p:spPr bwMode="auto">
            <a:xfrm>
              <a:off x="2948" y="1783"/>
              <a:ext cx="388" cy="187"/>
            </a:xfrm>
            <a:custGeom>
              <a:avLst/>
              <a:gdLst>
                <a:gd name="T0" fmla="*/ 388 w 388"/>
                <a:gd name="T1" fmla="*/ 0 h 187"/>
                <a:gd name="T2" fmla="*/ 194 w 388"/>
                <a:gd name="T3" fmla="*/ 0 h 187"/>
                <a:gd name="T4" fmla="*/ 0 w 388"/>
                <a:gd name="T5" fmla="*/ 187 h 187"/>
                <a:gd name="T6" fmla="*/ 388 w 388"/>
                <a:gd name="T7" fmla="*/ 187 h 187"/>
                <a:gd name="T8" fmla="*/ 388 w 388"/>
                <a:gd name="T9" fmla="*/ 0 h 187"/>
              </a:gdLst>
              <a:ahLst/>
              <a:cxnLst>
                <a:cxn ang="0">
                  <a:pos x="T0" y="T1"/>
                </a:cxn>
                <a:cxn ang="0">
                  <a:pos x="T2" y="T3"/>
                </a:cxn>
                <a:cxn ang="0">
                  <a:pos x="T4" y="T5"/>
                </a:cxn>
                <a:cxn ang="0">
                  <a:pos x="T6" y="T7"/>
                </a:cxn>
                <a:cxn ang="0">
                  <a:pos x="T8" y="T9"/>
                </a:cxn>
              </a:cxnLst>
              <a:rect l="0" t="0" r="r" b="b"/>
              <a:pathLst>
                <a:path w="388" h="187">
                  <a:moveTo>
                    <a:pt x="388" y="0"/>
                  </a:moveTo>
                  <a:lnTo>
                    <a:pt x="194" y="0"/>
                  </a:lnTo>
                  <a:lnTo>
                    <a:pt x="0" y="187"/>
                  </a:lnTo>
                  <a:lnTo>
                    <a:pt x="388" y="187"/>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6">
              <a:extLst>
                <a:ext uri="{FF2B5EF4-FFF2-40B4-BE49-F238E27FC236}">
                  <a16:creationId xmlns:a16="http://schemas.microsoft.com/office/drawing/2014/main" id="{8B9D1736-9626-4801-9714-B27713189AE7}"/>
                </a:ext>
              </a:extLst>
            </p:cNvPr>
            <p:cNvSpPr>
              <a:spLocks/>
            </p:cNvSpPr>
            <p:nvPr/>
          </p:nvSpPr>
          <p:spPr bwMode="auto">
            <a:xfrm>
              <a:off x="3336" y="1970"/>
              <a:ext cx="191" cy="380"/>
            </a:xfrm>
            <a:custGeom>
              <a:avLst/>
              <a:gdLst>
                <a:gd name="T0" fmla="*/ 0 w 191"/>
                <a:gd name="T1" fmla="*/ 0 h 380"/>
                <a:gd name="T2" fmla="*/ 0 w 191"/>
                <a:gd name="T3" fmla="*/ 380 h 380"/>
                <a:gd name="T4" fmla="*/ 191 w 191"/>
                <a:gd name="T5" fmla="*/ 190 h 380"/>
                <a:gd name="T6" fmla="*/ 191 w 191"/>
                <a:gd name="T7" fmla="*/ 0 h 380"/>
                <a:gd name="T8" fmla="*/ 0 w 191"/>
                <a:gd name="T9" fmla="*/ 0 h 380"/>
              </a:gdLst>
              <a:ahLst/>
              <a:cxnLst>
                <a:cxn ang="0">
                  <a:pos x="T0" y="T1"/>
                </a:cxn>
                <a:cxn ang="0">
                  <a:pos x="T2" y="T3"/>
                </a:cxn>
                <a:cxn ang="0">
                  <a:pos x="T4" y="T5"/>
                </a:cxn>
                <a:cxn ang="0">
                  <a:pos x="T6" y="T7"/>
                </a:cxn>
                <a:cxn ang="0">
                  <a:pos x="T8" y="T9"/>
                </a:cxn>
              </a:cxnLst>
              <a:rect l="0" t="0" r="r" b="b"/>
              <a:pathLst>
                <a:path w="191" h="380">
                  <a:moveTo>
                    <a:pt x="0" y="0"/>
                  </a:moveTo>
                  <a:lnTo>
                    <a:pt x="0" y="380"/>
                  </a:lnTo>
                  <a:lnTo>
                    <a:pt x="191" y="190"/>
                  </a:lnTo>
                  <a:lnTo>
                    <a:pt x="191"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7">
              <a:extLst>
                <a:ext uri="{FF2B5EF4-FFF2-40B4-BE49-F238E27FC236}">
                  <a16:creationId xmlns:a16="http://schemas.microsoft.com/office/drawing/2014/main" id="{CF5A0D92-B051-406F-B998-D84F57AAE6A1}"/>
                </a:ext>
              </a:extLst>
            </p:cNvPr>
            <p:cNvSpPr>
              <a:spLocks/>
            </p:cNvSpPr>
            <p:nvPr/>
          </p:nvSpPr>
          <p:spPr bwMode="auto">
            <a:xfrm>
              <a:off x="2948" y="2350"/>
              <a:ext cx="388" cy="189"/>
            </a:xfrm>
            <a:custGeom>
              <a:avLst/>
              <a:gdLst>
                <a:gd name="T0" fmla="*/ 388 w 388"/>
                <a:gd name="T1" fmla="*/ 0 h 189"/>
                <a:gd name="T2" fmla="*/ 0 w 388"/>
                <a:gd name="T3" fmla="*/ 0 h 189"/>
                <a:gd name="T4" fmla="*/ 0 w 388"/>
                <a:gd name="T5" fmla="*/ 189 h 189"/>
                <a:gd name="T6" fmla="*/ 194 w 388"/>
                <a:gd name="T7" fmla="*/ 189 h 189"/>
                <a:gd name="T8" fmla="*/ 388 w 388"/>
                <a:gd name="T9" fmla="*/ 0 h 189"/>
              </a:gdLst>
              <a:ahLst/>
              <a:cxnLst>
                <a:cxn ang="0">
                  <a:pos x="T0" y="T1"/>
                </a:cxn>
                <a:cxn ang="0">
                  <a:pos x="T2" y="T3"/>
                </a:cxn>
                <a:cxn ang="0">
                  <a:pos x="T4" y="T5"/>
                </a:cxn>
                <a:cxn ang="0">
                  <a:pos x="T6" y="T7"/>
                </a:cxn>
                <a:cxn ang="0">
                  <a:pos x="T8" y="T9"/>
                </a:cxn>
              </a:cxnLst>
              <a:rect l="0" t="0" r="r" b="b"/>
              <a:pathLst>
                <a:path w="388" h="189">
                  <a:moveTo>
                    <a:pt x="388" y="0"/>
                  </a:moveTo>
                  <a:lnTo>
                    <a:pt x="0" y="0"/>
                  </a:lnTo>
                  <a:lnTo>
                    <a:pt x="0" y="189"/>
                  </a:lnTo>
                  <a:lnTo>
                    <a:pt x="194" y="189"/>
                  </a:lnTo>
                  <a:lnTo>
                    <a:pt x="3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68">
              <a:extLst>
                <a:ext uri="{FF2B5EF4-FFF2-40B4-BE49-F238E27FC236}">
                  <a16:creationId xmlns:a16="http://schemas.microsoft.com/office/drawing/2014/main" id="{0979DE82-991D-4165-81E7-1E8E5F1133D2}"/>
                </a:ext>
              </a:extLst>
            </p:cNvPr>
            <p:cNvSpPr>
              <a:spLocks/>
            </p:cNvSpPr>
            <p:nvPr/>
          </p:nvSpPr>
          <p:spPr bwMode="auto">
            <a:xfrm>
              <a:off x="2755" y="1970"/>
              <a:ext cx="193" cy="380"/>
            </a:xfrm>
            <a:custGeom>
              <a:avLst/>
              <a:gdLst>
                <a:gd name="T0" fmla="*/ 193 w 193"/>
                <a:gd name="T1" fmla="*/ 0 h 380"/>
                <a:gd name="T2" fmla="*/ 0 w 193"/>
                <a:gd name="T3" fmla="*/ 190 h 380"/>
                <a:gd name="T4" fmla="*/ 0 w 193"/>
                <a:gd name="T5" fmla="*/ 380 h 380"/>
                <a:gd name="T6" fmla="*/ 193 w 193"/>
                <a:gd name="T7" fmla="*/ 380 h 380"/>
                <a:gd name="T8" fmla="*/ 193 w 193"/>
                <a:gd name="T9" fmla="*/ 0 h 380"/>
              </a:gdLst>
              <a:ahLst/>
              <a:cxnLst>
                <a:cxn ang="0">
                  <a:pos x="T0" y="T1"/>
                </a:cxn>
                <a:cxn ang="0">
                  <a:pos x="T2" y="T3"/>
                </a:cxn>
                <a:cxn ang="0">
                  <a:pos x="T4" y="T5"/>
                </a:cxn>
                <a:cxn ang="0">
                  <a:pos x="T6" y="T7"/>
                </a:cxn>
                <a:cxn ang="0">
                  <a:pos x="T8" y="T9"/>
                </a:cxn>
              </a:cxnLst>
              <a:rect l="0" t="0" r="r" b="b"/>
              <a:pathLst>
                <a:path w="193" h="380">
                  <a:moveTo>
                    <a:pt x="193" y="0"/>
                  </a:moveTo>
                  <a:lnTo>
                    <a:pt x="0" y="190"/>
                  </a:lnTo>
                  <a:lnTo>
                    <a:pt x="0" y="380"/>
                  </a:lnTo>
                  <a:lnTo>
                    <a:pt x="193" y="380"/>
                  </a:lnTo>
                  <a:lnTo>
                    <a:pt x="1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69">
              <a:extLst>
                <a:ext uri="{FF2B5EF4-FFF2-40B4-BE49-F238E27FC236}">
                  <a16:creationId xmlns:a16="http://schemas.microsoft.com/office/drawing/2014/main" id="{B615AF77-FE38-426C-BD0D-ED3B653D2067}"/>
                </a:ext>
              </a:extLst>
            </p:cNvPr>
            <p:cNvSpPr>
              <a:spLocks noChangeArrowheads="1"/>
            </p:cNvSpPr>
            <p:nvPr/>
          </p:nvSpPr>
          <p:spPr bwMode="auto">
            <a:xfrm>
              <a:off x="3336" y="1783"/>
              <a:ext cx="191" cy="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70">
              <a:extLst>
                <a:ext uri="{FF2B5EF4-FFF2-40B4-BE49-F238E27FC236}">
                  <a16:creationId xmlns:a16="http://schemas.microsoft.com/office/drawing/2014/main" id="{C7D154C3-D878-42DF-9C8C-75E32CE2CD57}"/>
                </a:ext>
              </a:extLst>
            </p:cNvPr>
            <p:cNvSpPr>
              <a:spLocks noChangeArrowheads="1"/>
            </p:cNvSpPr>
            <p:nvPr/>
          </p:nvSpPr>
          <p:spPr bwMode="auto">
            <a:xfrm>
              <a:off x="2755" y="2350"/>
              <a:ext cx="193" cy="1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71">
              <a:extLst>
                <a:ext uri="{FF2B5EF4-FFF2-40B4-BE49-F238E27FC236}">
                  <a16:creationId xmlns:a16="http://schemas.microsoft.com/office/drawing/2014/main" id="{8AA5E9AF-C07E-4D7D-8AE4-588DEAAE3197}"/>
                </a:ext>
              </a:extLst>
            </p:cNvPr>
            <p:cNvSpPr>
              <a:spLocks noEditPoints="1"/>
            </p:cNvSpPr>
            <p:nvPr/>
          </p:nvSpPr>
          <p:spPr bwMode="auto">
            <a:xfrm>
              <a:off x="3700" y="2018"/>
              <a:ext cx="267" cy="351"/>
            </a:xfrm>
            <a:custGeom>
              <a:avLst/>
              <a:gdLst>
                <a:gd name="T0" fmla="*/ 97 w 113"/>
                <a:gd name="T1" fmla="*/ 10 h 148"/>
                <a:gd name="T2" fmla="*/ 79 w 113"/>
                <a:gd name="T3" fmla="*/ 2 h 148"/>
                <a:gd name="T4" fmla="*/ 55 w 113"/>
                <a:gd name="T5" fmla="*/ 0 h 148"/>
                <a:gd name="T6" fmla="*/ 31 w 113"/>
                <a:gd name="T7" fmla="*/ 2 h 148"/>
                <a:gd name="T8" fmla="*/ 13 w 113"/>
                <a:gd name="T9" fmla="*/ 6 h 148"/>
                <a:gd name="T10" fmla="*/ 11 w 113"/>
                <a:gd name="T11" fmla="*/ 7 h 148"/>
                <a:gd name="T12" fmla="*/ 11 w 113"/>
                <a:gd name="T13" fmla="*/ 35 h 148"/>
                <a:gd name="T14" fmla="*/ 15 w 113"/>
                <a:gd name="T15" fmla="*/ 35 h 148"/>
                <a:gd name="T16" fmla="*/ 16 w 113"/>
                <a:gd name="T17" fmla="*/ 35 h 148"/>
                <a:gd name="T18" fmla="*/ 37 w 113"/>
                <a:gd name="T19" fmla="*/ 28 h 148"/>
                <a:gd name="T20" fmla="*/ 55 w 113"/>
                <a:gd name="T21" fmla="*/ 26 h 148"/>
                <a:gd name="T22" fmla="*/ 67 w 113"/>
                <a:gd name="T23" fmla="*/ 27 h 148"/>
                <a:gd name="T24" fmla="*/ 77 w 113"/>
                <a:gd name="T25" fmla="*/ 30 h 148"/>
                <a:gd name="T26" fmla="*/ 83 w 113"/>
                <a:gd name="T27" fmla="*/ 36 h 148"/>
                <a:gd name="T28" fmla="*/ 85 w 113"/>
                <a:gd name="T29" fmla="*/ 48 h 148"/>
                <a:gd name="T30" fmla="*/ 85 w 113"/>
                <a:gd name="T31" fmla="*/ 50 h 148"/>
                <a:gd name="T32" fmla="*/ 54 w 113"/>
                <a:gd name="T33" fmla="*/ 52 h 148"/>
                <a:gd name="T34" fmla="*/ 26 w 113"/>
                <a:gd name="T35" fmla="*/ 60 h 148"/>
                <a:gd name="T36" fmla="*/ 6 w 113"/>
                <a:gd name="T37" fmla="*/ 77 h 148"/>
                <a:gd name="T38" fmla="*/ 0 w 113"/>
                <a:gd name="T39" fmla="*/ 102 h 148"/>
                <a:gd name="T40" fmla="*/ 3 w 113"/>
                <a:gd name="T41" fmla="*/ 120 h 148"/>
                <a:gd name="T42" fmla="*/ 13 w 113"/>
                <a:gd name="T43" fmla="*/ 135 h 148"/>
                <a:gd name="T44" fmla="*/ 27 w 113"/>
                <a:gd name="T45" fmla="*/ 145 h 148"/>
                <a:gd name="T46" fmla="*/ 44 w 113"/>
                <a:gd name="T47" fmla="*/ 148 h 148"/>
                <a:gd name="T48" fmla="*/ 60 w 113"/>
                <a:gd name="T49" fmla="*/ 146 h 148"/>
                <a:gd name="T50" fmla="*/ 73 w 113"/>
                <a:gd name="T51" fmla="*/ 141 h 148"/>
                <a:gd name="T52" fmla="*/ 82 w 113"/>
                <a:gd name="T53" fmla="*/ 135 h 148"/>
                <a:gd name="T54" fmla="*/ 85 w 113"/>
                <a:gd name="T55" fmla="*/ 133 h 148"/>
                <a:gd name="T56" fmla="*/ 85 w 113"/>
                <a:gd name="T57" fmla="*/ 144 h 148"/>
                <a:gd name="T58" fmla="*/ 113 w 113"/>
                <a:gd name="T59" fmla="*/ 144 h 148"/>
                <a:gd name="T60" fmla="*/ 113 w 113"/>
                <a:gd name="T61" fmla="*/ 49 h 148"/>
                <a:gd name="T62" fmla="*/ 109 w 113"/>
                <a:gd name="T63" fmla="*/ 26 h 148"/>
                <a:gd name="T64" fmla="*/ 97 w 113"/>
                <a:gd name="T65" fmla="*/ 10 h 148"/>
                <a:gd name="T66" fmla="*/ 85 w 113"/>
                <a:gd name="T67" fmla="*/ 73 h 148"/>
                <a:gd name="T68" fmla="*/ 85 w 113"/>
                <a:gd name="T69" fmla="*/ 107 h 148"/>
                <a:gd name="T70" fmla="*/ 70 w 113"/>
                <a:gd name="T71" fmla="*/ 117 h 148"/>
                <a:gd name="T72" fmla="*/ 52 w 113"/>
                <a:gd name="T73" fmla="*/ 121 h 148"/>
                <a:gd name="T74" fmla="*/ 34 w 113"/>
                <a:gd name="T75" fmla="*/ 116 h 148"/>
                <a:gd name="T76" fmla="*/ 29 w 113"/>
                <a:gd name="T77" fmla="*/ 100 h 148"/>
                <a:gd name="T78" fmla="*/ 34 w 113"/>
                <a:gd name="T79" fmla="*/ 86 h 148"/>
                <a:gd name="T80" fmla="*/ 48 w 113"/>
                <a:gd name="T81" fmla="*/ 79 h 148"/>
                <a:gd name="T82" fmla="*/ 67 w 113"/>
                <a:gd name="T83" fmla="*/ 75 h 148"/>
                <a:gd name="T84" fmla="*/ 85 w 113"/>
                <a:gd name="T85" fmla="*/ 7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148">
                  <a:moveTo>
                    <a:pt x="97" y="10"/>
                  </a:moveTo>
                  <a:cubicBezTo>
                    <a:pt x="92" y="6"/>
                    <a:pt x="86" y="4"/>
                    <a:pt x="79" y="2"/>
                  </a:cubicBezTo>
                  <a:cubicBezTo>
                    <a:pt x="72" y="1"/>
                    <a:pt x="64" y="0"/>
                    <a:pt x="55" y="0"/>
                  </a:cubicBezTo>
                  <a:cubicBezTo>
                    <a:pt x="47" y="0"/>
                    <a:pt x="39" y="1"/>
                    <a:pt x="31" y="2"/>
                  </a:cubicBezTo>
                  <a:cubicBezTo>
                    <a:pt x="23" y="4"/>
                    <a:pt x="17" y="5"/>
                    <a:pt x="13" y="6"/>
                  </a:cubicBezTo>
                  <a:cubicBezTo>
                    <a:pt x="11" y="7"/>
                    <a:pt x="11" y="7"/>
                    <a:pt x="11" y="7"/>
                  </a:cubicBezTo>
                  <a:cubicBezTo>
                    <a:pt x="11" y="35"/>
                    <a:pt x="11" y="35"/>
                    <a:pt x="11" y="35"/>
                  </a:cubicBezTo>
                  <a:cubicBezTo>
                    <a:pt x="15" y="35"/>
                    <a:pt x="15" y="35"/>
                    <a:pt x="15" y="35"/>
                  </a:cubicBezTo>
                  <a:cubicBezTo>
                    <a:pt x="16" y="35"/>
                    <a:pt x="16" y="35"/>
                    <a:pt x="16" y="35"/>
                  </a:cubicBezTo>
                  <a:cubicBezTo>
                    <a:pt x="23" y="32"/>
                    <a:pt x="30" y="29"/>
                    <a:pt x="37" y="28"/>
                  </a:cubicBezTo>
                  <a:cubicBezTo>
                    <a:pt x="44" y="26"/>
                    <a:pt x="50" y="26"/>
                    <a:pt x="55" y="26"/>
                  </a:cubicBezTo>
                  <a:cubicBezTo>
                    <a:pt x="59" y="26"/>
                    <a:pt x="63" y="26"/>
                    <a:pt x="67" y="27"/>
                  </a:cubicBezTo>
                  <a:cubicBezTo>
                    <a:pt x="71" y="27"/>
                    <a:pt x="74" y="28"/>
                    <a:pt x="77" y="30"/>
                  </a:cubicBezTo>
                  <a:cubicBezTo>
                    <a:pt x="79" y="31"/>
                    <a:pt x="81" y="33"/>
                    <a:pt x="83" y="36"/>
                  </a:cubicBezTo>
                  <a:cubicBezTo>
                    <a:pt x="84" y="39"/>
                    <a:pt x="85" y="43"/>
                    <a:pt x="85" y="48"/>
                  </a:cubicBezTo>
                  <a:cubicBezTo>
                    <a:pt x="85" y="50"/>
                    <a:pt x="85" y="50"/>
                    <a:pt x="85" y="50"/>
                  </a:cubicBezTo>
                  <a:cubicBezTo>
                    <a:pt x="74" y="50"/>
                    <a:pt x="63" y="51"/>
                    <a:pt x="54" y="52"/>
                  </a:cubicBezTo>
                  <a:cubicBezTo>
                    <a:pt x="43" y="54"/>
                    <a:pt x="34" y="56"/>
                    <a:pt x="26" y="60"/>
                  </a:cubicBezTo>
                  <a:cubicBezTo>
                    <a:pt x="17" y="64"/>
                    <a:pt x="10" y="70"/>
                    <a:pt x="6" y="77"/>
                  </a:cubicBezTo>
                  <a:cubicBezTo>
                    <a:pt x="2" y="84"/>
                    <a:pt x="0" y="92"/>
                    <a:pt x="0" y="102"/>
                  </a:cubicBezTo>
                  <a:cubicBezTo>
                    <a:pt x="0" y="108"/>
                    <a:pt x="1" y="115"/>
                    <a:pt x="3" y="120"/>
                  </a:cubicBezTo>
                  <a:cubicBezTo>
                    <a:pt x="6" y="126"/>
                    <a:pt x="9" y="131"/>
                    <a:pt x="13" y="135"/>
                  </a:cubicBezTo>
                  <a:cubicBezTo>
                    <a:pt x="17" y="139"/>
                    <a:pt x="21" y="142"/>
                    <a:pt x="27" y="145"/>
                  </a:cubicBezTo>
                  <a:cubicBezTo>
                    <a:pt x="32" y="147"/>
                    <a:pt x="38" y="148"/>
                    <a:pt x="44" y="148"/>
                  </a:cubicBezTo>
                  <a:cubicBezTo>
                    <a:pt x="51" y="148"/>
                    <a:pt x="56" y="147"/>
                    <a:pt x="60" y="146"/>
                  </a:cubicBezTo>
                  <a:cubicBezTo>
                    <a:pt x="64" y="145"/>
                    <a:pt x="68" y="143"/>
                    <a:pt x="73" y="141"/>
                  </a:cubicBezTo>
                  <a:cubicBezTo>
                    <a:pt x="76" y="140"/>
                    <a:pt x="79" y="138"/>
                    <a:pt x="82" y="135"/>
                  </a:cubicBezTo>
                  <a:cubicBezTo>
                    <a:pt x="83" y="134"/>
                    <a:pt x="84" y="133"/>
                    <a:pt x="85" y="133"/>
                  </a:cubicBezTo>
                  <a:cubicBezTo>
                    <a:pt x="85" y="144"/>
                    <a:pt x="85" y="144"/>
                    <a:pt x="85" y="144"/>
                  </a:cubicBezTo>
                  <a:cubicBezTo>
                    <a:pt x="113" y="144"/>
                    <a:pt x="113" y="144"/>
                    <a:pt x="113" y="144"/>
                  </a:cubicBezTo>
                  <a:cubicBezTo>
                    <a:pt x="113" y="49"/>
                    <a:pt x="113" y="49"/>
                    <a:pt x="113" y="49"/>
                  </a:cubicBezTo>
                  <a:cubicBezTo>
                    <a:pt x="113" y="40"/>
                    <a:pt x="112" y="32"/>
                    <a:pt x="109" y="26"/>
                  </a:cubicBezTo>
                  <a:cubicBezTo>
                    <a:pt x="106" y="20"/>
                    <a:pt x="103" y="14"/>
                    <a:pt x="97" y="10"/>
                  </a:cubicBezTo>
                  <a:moveTo>
                    <a:pt x="85" y="73"/>
                  </a:moveTo>
                  <a:cubicBezTo>
                    <a:pt x="85" y="107"/>
                    <a:pt x="85" y="107"/>
                    <a:pt x="85" y="107"/>
                  </a:cubicBezTo>
                  <a:cubicBezTo>
                    <a:pt x="80" y="110"/>
                    <a:pt x="75" y="114"/>
                    <a:pt x="70" y="117"/>
                  </a:cubicBezTo>
                  <a:cubicBezTo>
                    <a:pt x="64" y="120"/>
                    <a:pt x="58" y="121"/>
                    <a:pt x="52" y="121"/>
                  </a:cubicBezTo>
                  <a:cubicBezTo>
                    <a:pt x="44" y="121"/>
                    <a:pt x="38" y="119"/>
                    <a:pt x="34" y="116"/>
                  </a:cubicBezTo>
                  <a:cubicBezTo>
                    <a:pt x="31" y="113"/>
                    <a:pt x="29" y="107"/>
                    <a:pt x="29" y="100"/>
                  </a:cubicBezTo>
                  <a:cubicBezTo>
                    <a:pt x="29" y="94"/>
                    <a:pt x="30" y="90"/>
                    <a:pt x="34" y="86"/>
                  </a:cubicBezTo>
                  <a:cubicBezTo>
                    <a:pt x="37" y="83"/>
                    <a:pt x="42" y="80"/>
                    <a:pt x="48" y="79"/>
                  </a:cubicBezTo>
                  <a:cubicBezTo>
                    <a:pt x="52" y="77"/>
                    <a:pt x="59" y="76"/>
                    <a:pt x="67" y="75"/>
                  </a:cubicBezTo>
                  <a:cubicBezTo>
                    <a:pt x="74" y="74"/>
                    <a:pt x="80" y="74"/>
                    <a:pt x="85"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2">
              <a:extLst>
                <a:ext uri="{FF2B5EF4-FFF2-40B4-BE49-F238E27FC236}">
                  <a16:creationId xmlns:a16="http://schemas.microsoft.com/office/drawing/2014/main" id="{08FB5D49-846C-40B4-9BAC-EA4442A2E8EB}"/>
                </a:ext>
              </a:extLst>
            </p:cNvPr>
            <p:cNvSpPr>
              <a:spLocks noEditPoints="1"/>
            </p:cNvSpPr>
            <p:nvPr/>
          </p:nvSpPr>
          <p:spPr bwMode="auto">
            <a:xfrm>
              <a:off x="4007" y="2015"/>
              <a:ext cx="281" cy="463"/>
            </a:xfrm>
            <a:custGeom>
              <a:avLst/>
              <a:gdLst>
                <a:gd name="T0" fmla="*/ 92 w 119"/>
                <a:gd name="T1" fmla="*/ 8 h 195"/>
                <a:gd name="T2" fmla="*/ 79 w 119"/>
                <a:gd name="T3" fmla="*/ 3 h 195"/>
                <a:gd name="T4" fmla="*/ 60 w 119"/>
                <a:gd name="T5" fmla="*/ 0 h 195"/>
                <a:gd name="T6" fmla="*/ 37 w 119"/>
                <a:gd name="T7" fmla="*/ 5 h 195"/>
                <a:gd name="T8" fmla="*/ 18 w 119"/>
                <a:gd name="T9" fmla="*/ 20 h 195"/>
                <a:gd name="T10" fmla="*/ 5 w 119"/>
                <a:gd name="T11" fmla="*/ 43 h 195"/>
                <a:gd name="T12" fmla="*/ 0 w 119"/>
                <a:gd name="T13" fmla="*/ 75 h 195"/>
                <a:gd name="T14" fmla="*/ 14 w 119"/>
                <a:gd name="T15" fmla="*/ 128 h 195"/>
                <a:gd name="T16" fmla="*/ 53 w 119"/>
                <a:gd name="T17" fmla="*/ 147 h 195"/>
                <a:gd name="T18" fmla="*/ 75 w 119"/>
                <a:gd name="T19" fmla="*/ 143 h 195"/>
                <a:gd name="T20" fmla="*/ 91 w 119"/>
                <a:gd name="T21" fmla="*/ 133 h 195"/>
                <a:gd name="T22" fmla="*/ 91 w 119"/>
                <a:gd name="T23" fmla="*/ 195 h 195"/>
                <a:gd name="T24" fmla="*/ 119 w 119"/>
                <a:gd name="T25" fmla="*/ 195 h 195"/>
                <a:gd name="T26" fmla="*/ 119 w 119"/>
                <a:gd name="T27" fmla="*/ 4 h 195"/>
                <a:gd name="T28" fmla="*/ 93 w 119"/>
                <a:gd name="T29" fmla="*/ 4 h 195"/>
                <a:gd name="T30" fmla="*/ 92 w 119"/>
                <a:gd name="T31" fmla="*/ 8 h 195"/>
                <a:gd name="T32" fmla="*/ 77 w 119"/>
                <a:gd name="T33" fmla="*/ 28 h 195"/>
                <a:gd name="T34" fmla="*/ 91 w 119"/>
                <a:gd name="T35" fmla="*/ 33 h 195"/>
                <a:gd name="T36" fmla="*/ 91 w 119"/>
                <a:gd name="T37" fmla="*/ 107 h 195"/>
                <a:gd name="T38" fmla="*/ 76 w 119"/>
                <a:gd name="T39" fmla="*/ 117 h 195"/>
                <a:gd name="T40" fmla="*/ 58 w 119"/>
                <a:gd name="T41" fmla="*/ 121 h 195"/>
                <a:gd name="T42" fmla="*/ 36 w 119"/>
                <a:gd name="T43" fmla="*/ 109 h 195"/>
                <a:gd name="T44" fmla="*/ 29 w 119"/>
                <a:gd name="T45" fmla="*/ 74 h 195"/>
                <a:gd name="T46" fmla="*/ 38 w 119"/>
                <a:gd name="T47" fmla="*/ 39 h 195"/>
                <a:gd name="T48" fmla="*/ 64 w 119"/>
                <a:gd name="T49" fmla="*/ 27 h 195"/>
                <a:gd name="T50" fmla="*/ 77 w 119"/>
                <a:gd name="T51" fmla="*/ 2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9" h="195">
                  <a:moveTo>
                    <a:pt x="92" y="8"/>
                  </a:moveTo>
                  <a:cubicBezTo>
                    <a:pt x="87" y="6"/>
                    <a:pt x="83" y="4"/>
                    <a:pt x="79" y="3"/>
                  </a:cubicBezTo>
                  <a:cubicBezTo>
                    <a:pt x="73" y="1"/>
                    <a:pt x="67" y="0"/>
                    <a:pt x="60" y="0"/>
                  </a:cubicBezTo>
                  <a:cubicBezTo>
                    <a:pt x="52" y="0"/>
                    <a:pt x="45" y="2"/>
                    <a:pt x="37" y="5"/>
                  </a:cubicBezTo>
                  <a:cubicBezTo>
                    <a:pt x="30" y="9"/>
                    <a:pt x="23" y="14"/>
                    <a:pt x="18" y="20"/>
                  </a:cubicBezTo>
                  <a:cubicBezTo>
                    <a:pt x="13" y="26"/>
                    <a:pt x="8" y="34"/>
                    <a:pt x="5" y="43"/>
                  </a:cubicBezTo>
                  <a:cubicBezTo>
                    <a:pt x="2" y="52"/>
                    <a:pt x="0" y="63"/>
                    <a:pt x="0" y="75"/>
                  </a:cubicBezTo>
                  <a:cubicBezTo>
                    <a:pt x="0" y="97"/>
                    <a:pt x="5" y="115"/>
                    <a:pt x="14" y="128"/>
                  </a:cubicBezTo>
                  <a:cubicBezTo>
                    <a:pt x="24" y="141"/>
                    <a:pt x="37" y="147"/>
                    <a:pt x="53" y="147"/>
                  </a:cubicBezTo>
                  <a:cubicBezTo>
                    <a:pt x="61" y="147"/>
                    <a:pt x="69" y="146"/>
                    <a:pt x="75" y="143"/>
                  </a:cubicBezTo>
                  <a:cubicBezTo>
                    <a:pt x="80" y="141"/>
                    <a:pt x="85" y="138"/>
                    <a:pt x="91" y="133"/>
                  </a:cubicBezTo>
                  <a:cubicBezTo>
                    <a:pt x="91" y="195"/>
                    <a:pt x="91" y="195"/>
                    <a:pt x="91" y="195"/>
                  </a:cubicBezTo>
                  <a:cubicBezTo>
                    <a:pt x="119" y="195"/>
                    <a:pt x="119" y="195"/>
                    <a:pt x="119" y="195"/>
                  </a:cubicBezTo>
                  <a:cubicBezTo>
                    <a:pt x="119" y="4"/>
                    <a:pt x="119" y="4"/>
                    <a:pt x="119" y="4"/>
                  </a:cubicBezTo>
                  <a:cubicBezTo>
                    <a:pt x="93" y="4"/>
                    <a:pt x="93" y="4"/>
                    <a:pt x="93" y="4"/>
                  </a:cubicBezTo>
                  <a:lnTo>
                    <a:pt x="92" y="8"/>
                  </a:lnTo>
                  <a:close/>
                  <a:moveTo>
                    <a:pt x="77" y="28"/>
                  </a:moveTo>
                  <a:cubicBezTo>
                    <a:pt x="81" y="29"/>
                    <a:pt x="86" y="31"/>
                    <a:pt x="91" y="33"/>
                  </a:cubicBezTo>
                  <a:cubicBezTo>
                    <a:pt x="91" y="107"/>
                    <a:pt x="91" y="107"/>
                    <a:pt x="91" y="107"/>
                  </a:cubicBezTo>
                  <a:cubicBezTo>
                    <a:pt x="86" y="111"/>
                    <a:pt x="81" y="114"/>
                    <a:pt x="76" y="117"/>
                  </a:cubicBezTo>
                  <a:cubicBezTo>
                    <a:pt x="70" y="119"/>
                    <a:pt x="64" y="121"/>
                    <a:pt x="58" y="121"/>
                  </a:cubicBezTo>
                  <a:cubicBezTo>
                    <a:pt x="48" y="121"/>
                    <a:pt x="41" y="117"/>
                    <a:pt x="36" y="109"/>
                  </a:cubicBezTo>
                  <a:cubicBezTo>
                    <a:pt x="32" y="101"/>
                    <a:pt x="29" y="89"/>
                    <a:pt x="29" y="74"/>
                  </a:cubicBezTo>
                  <a:cubicBezTo>
                    <a:pt x="29" y="59"/>
                    <a:pt x="32" y="47"/>
                    <a:pt x="38" y="39"/>
                  </a:cubicBezTo>
                  <a:cubicBezTo>
                    <a:pt x="44" y="30"/>
                    <a:pt x="52" y="27"/>
                    <a:pt x="64" y="27"/>
                  </a:cubicBezTo>
                  <a:cubicBezTo>
                    <a:pt x="69" y="26"/>
                    <a:pt x="73" y="27"/>
                    <a:pt x="77"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73">
              <a:extLst>
                <a:ext uri="{FF2B5EF4-FFF2-40B4-BE49-F238E27FC236}">
                  <a16:creationId xmlns:a16="http://schemas.microsoft.com/office/drawing/2014/main" id="{74691B16-4587-4AEA-B8B4-99885C41FEB7}"/>
                </a:ext>
              </a:extLst>
            </p:cNvPr>
            <p:cNvSpPr>
              <a:spLocks/>
            </p:cNvSpPr>
            <p:nvPr/>
          </p:nvSpPr>
          <p:spPr bwMode="auto">
            <a:xfrm>
              <a:off x="4349" y="2025"/>
              <a:ext cx="265" cy="344"/>
            </a:xfrm>
            <a:custGeom>
              <a:avLst/>
              <a:gdLst>
                <a:gd name="T0" fmla="*/ 84 w 112"/>
                <a:gd name="T1" fmla="*/ 103 h 145"/>
                <a:gd name="T2" fmla="*/ 68 w 112"/>
                <a:gd name="T3" fmla="*/ 113 h 145"/>
                <a:gd name="T4" fmla="*/ 52 w 112"/>
                <a:gd name="T5" fmla="*/ 118 h 145"/>
                <a:gd name="T6" fmla="*/ 39 w 112"/>
                <a:gd name="T7" fmla="*/ 115 h 145"/>
                <a:gd name="T8" fmla="*/ 33 w 112"/>
                <a:gd name="T9" fmla="*/ 109 h 145"/>
                <a:gd name="T10" fmla="*/ 29 w 112"/>
                <a:gd name="T11" fmla="*/ 98 h 145"/>
                <a:gd name="T12" fmla="*/ 29 w 112"/>
                <a:gd name="T13" fmla="*/ 80 h 145"/>
                <a:gd name="T14" fmla="*/ 29 w 112"/>
                <a:gd name="T15" fmla="*/ 0 h 145"/>
                <a:gd name="T16" fmla="*/ 0 w 112"/>
                <a:gd name="T17" fmla="*/ 0 h 145"/>
                <a:gd name="T18" fmla="*/ 0 w 112"/>
                <a:gd name="T19" fmla="*/ 91 h 145"/>
                <a:gd name="T20" fmla="*/ 4 w 112"/>
                <a:gd name="T21" fmla="*/ 115 h 145"/>
                <a:gd name="T22" fmla="*/ 13 w 112"/>
                <a:gd name="T23" fmla="*/ 132 h 145"/>
                <a:gd name="T24" fmla="*/ 28 w 112"/>
                <a:gd name="T25" fmla="*/ 141 h 145"/>
                <a:gd name="T26" fmla="*/ 46 w 112"/>
                <a:gd name="T27" fmla="*/ 145 h 145"/>
                <a:gd name="T28" fmla="*/ 68 w 112"/>
                <a:gd name="T29" fmla="*/ 140 h 145"/>
                <a:gd name="T30" fmla="*/ 84 w 112"/>
                <a:gd name="T31" fmla="*/ 129 h 145"/>
                <a:gd name="T32" fmla="*/ 84 w 112"/>
                <a:gd name="T33" fmla="*/ 141 h 145"/>
                <a:gd name="T34" fmla="*/ 112 w 112"/>
                <a:gd name="T35" fmla="*/ 141 h 145"/>
                <a:gd name="T36" fmla="*/ 112 w 112"/>
                <a:gd name="T37" fmla="*/ 0 h 145"/>
                <a:gd name="T38" fmla="*/ 84 w 112"/>
                <a:gd name="T39" fmla="*/ 0 h 145"/>
                <a:gd name="T40" fmla="*/ 84 w 112"/>
                <a:gd name="T41" fmla="*/ 10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45">
                  <a:moveTo>
                    <a:pt x="84" y="103"/>
                  </a:moveTo>
                  <a:cubicBezTo>
                    <a:pt x="79" y="107"/>
                    <a:pt x="74" y="110"/>
                    <a:pt x="68" y="113"/>
                  </a:cubicBezTo>
                  <a:cubicBezTo>
                    <a:pt x="62" y="116"/>
                    <a:pt x="57" y="118"/>
                    <a:pt x="52" y="118"/>
                  </a:cubicBezTo>
                  <a:cubicBezTo>
                    <a:pt x="46" y="118"/>
                    <a:pt x="42" y="117"/>
                    <a:pt x="39" y="115"/>
                  </a:cubicBezTo>
                  <a:cubicBezTo>
                    <a:pt x="36" y="114"/>
                    <a:pt x="34" y="112"/>
                    <a:pt x="33" y="109"/>
                  </a:cubicBezTo>
                  <a:cubicBezTo>
                    <a:pt x="31" y="106"/>
                    <a:pt x="30" y="102"/>
                    <a:pt x="29" y="98"/>
                  </a:cubicBezTo>
                  <a:cubicBezTo>
                    <a:pt x="29" y="93"/>
                    <a:pt x="29" y="87"/>
                    <a:pt x="29" y="80"/>
                  </a:cubicBezTo>
                  <a:cubicBezTo>
                    <a:pt x="29" y="0"/>
                    <a:pt x="29" y="0"/>
                    <a:pt x="29" y="0"/>
                  </a:cubicBezTo>
                  <a:cubicBezTo>
                    <a:pt x="0" y="0"/>
                    <a:pt x="0" y="0"/>
                    <a:pt x="0" y="0"/>
                  </a:cubicBezTo>
                  <a:cubicBezTo>
                    <a:pt x="0" y="91"/>
                    <a:pt x="0" y="91"/>
                    <a:pt x="0" y="91"/>
                  </a:cubicBezTo>
                  <a:cubicBezTo>
                    <a:pt x="0" y="100"/>
                    <a:pt x="1" y="108"/>
                    <a:pt x="4" y="115"/>
                  </a:cubicBezTo>
                  <a:cubicBezTo>
                    <a:pt x="6" y="121"/>
                    <a:pt x="9" y="127"/>
                    <a:pt x="13" y="132"/>
                  </a:cubicBezTo>
                  <a:cubicBezTo>
                    <a:pt x="17" y="136"/>
                    <a:pt x="22" y="139"/>
                    <a:pt x="28" y="141"/>
                  </a:cubicBezTo>
                  <a:cubicBezTo>
                    <a:pt x="34" y="143"/>
                    <a:pt x="39" y="145"/>
                    <a:pt x="46" y="145"/>
                  </a:cubicBezTo>
                  <a:cubicBezTo>
                    <a:pt x="54" y="145"/>
                    <a:pt x="61" y="143"/>
                    <a:pt x="68" y="140"/>
                  </a:cubicBezTo>
                  <a:cubicBezTo>
                    <a:pt x="73" y="137"/>
                    <a:pt x="79" y="133"/>
                    <a:pt x="84" y="129"/>
                  </a:cubicBezTo>
                  <a:cubicBezTo>
                    <a:pt x="84" y="141"/>
                    <a:pt x="84" y="141"/>
                    <a:pt x="84" y="141"/>
                  </a:cubicBezTo>
                  <a:cubicBezTo>
                    <a:pt x="112" y="141"/>
                    <a:pt x="112" y="141"/>
                    <a:pt x="112" y="141"/>
                  </a:cubicBezTo>
                  <a:cubicBezTo>
                    <a:pt x="112" y="0"/>
                    <a:pt x="112" y="0"/>
                    <a:pt x="112" y="0"/>
                  </a:cubicBezTo>
                  <a:cubicBezTo>
                    <a:pt x="84" y="0"/>
                    <a:pt x="84" y="0"/>
                    <a:pt x="84" y="0"/>
                  </a:cubicBezTo>
                  <a:lnTo>
                    <a:pt x="84"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74">
              <a:extLst>
                <a:ext uri="{FF2B5EF4-FFF2-40B4-BE49-F238E27FC236}">
                  <a16:creationId xmlns:a16="http://schemas.microsoft.com/office/drawing/2014/main" id="{3010FA45-A8F8-4000-BB9D-7F05ED3764ED}"/>
                </a:ext>
              </a:extLst>
            </p:cNvPr>
            <p:cNvSpPr>
              <a:spLocks noEditPoints="1"/>
            </p:cNvSpPr>
            <p:nvPr/>
          </p:nvSpPr>
          <p:spPr bwMode="auto">
            <a:xfrm>
              <a:off x="4659" y="2018"/>
              <a:ext cx="267" cy="351"/>
            </a:xfrm>
            <a:custGeom>
              <a:avLst/>
              <a:gdLst>
                <a:gd name="T0" fmla="*/ 109 w 113"/>
                <a:gd name="T1" fmla="*/ 26 h 148"/>
                <a:gd name="T2" fmla="*/ 97 w 113"/>
                <a:gd name="T3" fmla="*/ 10 h 148"/>
                <a:gd name="T4" fmla="*/ 79 w 113"/>
                <a:gd name="T5" fmla="*/ 2 h 148"/>
                <a:gd name="T6" fmla="*/ 55 w 113"/>
                <a:gd name="T7" fmla="*/ 0 h 148"/>
                <a:gd name="T8" fmla="*/ 31 w 113"/>
                <a:gd name="T9" fmla="*/ 2 h 148"/>
                <a:gd name="T10" fmla="*/ 13 w 113"/>
                <a:gd name="T11" fmla="*/ 6 h 148"/>
                <a:gd name="T12" fmla="*/ 11 w 113"/>
                <a:gd name="T13" fmla="*/ 7 h 148"/>
                <a:gd name="T14" fmla="*/ 11 w 113"/>
                <a:gd name="T15" fmla="*/ 35 h 148"/>
                <a:gd name="T16" fmla="*/ 15 w 113"/>
                <a:gd name="T17" fmla="*/ 35 h 148"/>
                <a:gd name="T18" fmla="*/ 16 w 113"/>
                <a:gd name="T19" fmla="*/ 34 h 148"/>
                <a:gd name="T20" fmla="*/ 37 w 113"/>
                <a:gd name="T21" fmla="*/ 28 h 148"/>
                <a:gd name="T22" fmla="*/ 55 w 113"/>
                <a:gd name="T23" fmla="*/ 25 h 148"/>
                <a:gd name="T24" fmla="*/ 67 w 113"/>
                <a:gd name="T25" fmla="*/ 26 h 148"/>
                <a:gd name="T26" fmla="*/ 77 w 113"/>
                <a:gd name="T27" fmla="*/ 30 h 148"/>
                <a:gd name="T28" fmla="*/ 82 w 113"/>
                <a:gd name="T29" fmla="*/ 36 h 148"/>
                <a:gd name="T30" fmla="*/ 84 w 113"/>
                <a:gd name="T31" fmla="*/ 48 h 148"/>
                <a:gd name="T32" fmla="*/ 84 w 113"/>
                <a:gd name="T33" fmla="*/ 49 h 148"/>
                <a:gd name="T34" fmla="*/ 53 w 113"/>
                <a:gd name="T35" fmla="*/ 52 h 148"/>
                <a:gd name="T36" fmla="*/ 26 w 113"/>
                <a:gd name="T37" fmla="*/ 60 h 148"/>
                <a:gd name="T38" fmla="*/ 6 w 113"/>
                <a:gd name="T39" fmla="*/ 77 h 148"/>
                <a:gd name="T40" fmla="*/ 0 w 113"/>
                <a:gd name="T41" fmla="*/ 102 h 148"/>
                <a:gd name="T42" fmla="*/ 3 w 113"/>
                <a:gd name="T43" fmla="*/ 120 h 148"/>
                <a:gd name="T44" fmla="*/ 12 w 113"/>
                <a:gd name="T45" fmla="*/ 135 h 148"/>
                <a:gd name="T46" fmla="*/ 27 w 113"/>
                <a:gd name="T47" fmla="*/ 144 h 148"/>
                <a:gd name="T48" fmla="*/ 44 w 113"/>
                <a:gd name="T49" fmla="*/ 148 h 148"/>
                <a:gd name="T50" fmla="*/ 60 w 113"/>
                <a:gd name="T51" fmla="*/ 146 h 148"/>
                <a:gd name="T52" fmla="*/ 72 w 113"/>
                <a:gd name="T53" fmla="*/ 141 h 148"/>
                <a:gd name="T54" fmla="*/ 82 w 113"/>
                <a:gd name="T55" fmla="*/ 135 h 148"/>
                <a:gd name="T56" fmla="*/ 85 w 113"/>
                <a:gd name="T57" fmla="*/ 132 h 148"/>
                <a:gd name="T58" fmla="*/ 85 w 113"/>
                <a:gd name="T59" fmla="*/ 144 h 148"/>
                <a:gd name="T60" fmla="*/ 113 w 113"/>
                <a:gd name="T61" fmla="*/ 144 h 148"/>
                <a:gd name="T62" fmla="*/ 113 w 113"/>
                <a:gd name="T63" fmla="*/ 49 h 148"/>
                <a:gd name="T64" fmla="*/ 109 w 113"/>
                <a:gd name="T65" fmla="*/ 26 h 148"/>
                <a:gd name="T66" fmla="*/ 84 w 113"/>
                <a:gd name="T67" fmla="*/ 73 h 148"/>
                <a:gd name="T68" fmla="*/ 84 w 113"/>
                <a:gd name="T69" fmla="*/ 107 h 148"/>
                <a:gd name="T70" fmla="*/ 69 w 113"/>
                <a:gd name="T71" fmla="*/ 117 h 148"/>
                <a:gd name="T72" fmla="*/ 51 w 113"/>
                <a:gd name="T73" fmla="*/ 121 h 148"/>
                <a:gd name="T74" fmla="*/ 34 w 113"/>
                <a:gd name="T75" fmla="*/ 116 h 148"/>
                <a:gd name="T76" fmla="*/ 28 w 113"/>
                <a:gd name="T77" fmla="*/ 100 h 148"/>
                <a:gd name="T78" fmla="*/ 33 w 113"/>
                <a:gd name="T79" fmla="*/ 86 h 148"/>
                <a:gd name="T80" fmla="*/ 47 w 113"/>
                <a:gd name="T81" fmla="*/ 79 h 148"/>
                <a:gd name="T82" fmla="*/ 67 w 113"/>
                <a:gd name="T83" fmla="*/ 75 h 148"/>
                <a:gd name="T84" fmla="*/ 84 w 113"/>
                <a:gd name="T85" fmla="*/ 7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148">
                  <a:moveTo>
                    <a:pt x="109" y="26"/>
                  </a:moveTo>
                  <a:cubicBezTo>
                    <a:pt x="106" y="20"/>
                    <a:pt x="102" y="14"/>
                    <a:pt x="97" y="10"/>
                  </a:cubicBezTo>
                  <a:cubicBezTo>
                    <a:pt x="91" y="6"/>
                    <a:pt x="85" y="3"/>
                    <a:pt x="79" y="2"/>
                  </a:cubicBezTo>
                  <a:cubicBezTo>
                    <a:pt x="72" y="0"/>
                    <a:pt x="64" y="0"/>
                    <a:pt x="55" y="0"/>
                  </a:cubicBezTo>
                  <a:cubicBezTo>
                    <a:pt x="47" y="0"/>
                    <a:pt x="39" y="0"/>
                    <a:pt x="31" y="2"/>
                  </a:cubicBezTo>
                  <a:cubicBezTo>
                    <a:pt x="23" y="3"/>
                    <a:pt x="17" y="5"/>
                    <a:pt x="13" y="6"/>
                  </a:cubicBezTo>
                  <a:cubicBezTo>
                    <a:pt x="11" y="7"/>
                    <a:pt x="11" y="7"/>
                    <a:pt x="11" y="7"/>
                  </a:cubicBezTo>
                  <a:cubicBezTo>
                    <a:pt x="11" y="35"/>
                    <a:pt x="11" y="35"/>
                    <a:pt x="11" y="35"/>
                  </a:cubicBezTo>
                  <a:cubicBezTo>
                    <a:pt x="15" y="35"/>
                    <a:pt x="15" y="35"/>
                    <a:pt x="15" y="35"/>
                  </a:cubicBezTo>
                  <a:cubicBezTo>
                    <a:pt x="16" y="34"/>
                    <a:pt x="16" y="34"/>
                    <a:pt x="16" y="34"/>
                  </a:cubicBezTo>
                  <a:cubicBezTo>
                    <a:pt x="23" y="31"/>
                    <a:pt x="30" y="29"/>
                    <a:pt x="37" y="28"/>
                  </a:cubicBezTo>
                  <a:cubicBezTo>
                    <a:pt x="44" y="26"/>
                    <a:pt x="49" y="25"/>
                    <a:pt x="55" y="25"/>
                  </a:cubicBezTo>
                  <a:cubicBezTo>
                    <a:pt x="59" y="25"/>
                    <a:pt x="63" y="26"/>
                    <a:pt x="67" y="26"/>
                  </a:cubicBezTo>
                  <a:cubicBezTo>
                    <a:pt x="71" y="27"/>
                    <a:pt x="74" y="28"/>
                    <a:pt x="77" y="30"/>
                  </a:cubicBezTo>
                  <a:cubicBezTo>
                    <a:pt x="79" y="31"/>
                    <a:pt x="81" y="33"/>
                    <a:pt x="82" y="36"/>
                  </a:cubicBezTo>
                  <a:cubicBezTo>
                    <a:pt x="84" y="39"/>
                    <a:pt x="84" y="43"/>
                    <a:pt x="84" y="48"/>
                  </a:cubicBezTo>
                  <a:cubicBezTo>
                    <a:pt x="84" y="49"/>
                    <a:pt x="84" y="49"/>
                    <a:pt x="84" y="49"/>
                  </a:cubicBezTo>
                  <a:cubicBezTo>
                    <a:pt x="73" y="50"/>
                    <a:pt x="63" y="51"/>
                    <a:pt x="53" y="52"/>
                  </a:cubicBezTo>
                  <a:cubicBezTo>
                    <a:pt x="43" y="54"/>
                    <a:pt x="33" y="56"/>
                    <a:pt x="26" y="60"/>
                  </a:cubicBezTo>
                  <a:cubicBezTo>
                    <a:pt x="17" y="64"/>
                    <a:pt x="10" y="69"/>
                    <a:pt x="6" y="77"/>
                  </a:cubicBezTo>
                  <a:cubicBezTo>
                    <a:pt x="2" y="83"/>
                    <a:pt x="0" y="92"/>
                    <a:pt x="0" y="102"/>
                  </a:cubicBezTo>
                  <a:cubicBezTo>
                    <a:pt x="0" y="108"/>
                    <a:pt x="1" y="114"/>
                    <a:pt x="3" y="120"/>
                  </a:cubicBezTo>
                  <a:cubicBezTo>
                    <a:pt x="5" y="126"/>
                    <a:pt x="8" y="131"/>
                    <a:pt x="12" y="135"/>
                  </a:cubicBezTo>
                  <a:cubicBezTo>
                    <a:pt x="16" y="139"/>
                    <a:pt x="21" y="142"/>
                    <a:pt x="27" y="144"/>
                  </a:cubicBezTo>
                  <a:cubicBezTo>
                    <a:pt x="32" y="147"/>
                    <a:pt x="38" y="148"/>
                    <a:pt x="44" y="148"/>
                  </a:cubicBezTo>
                  <a:cubicBezTo>
                    <a:pt x="51" y="148"/>
                    <a:pt x="56" y="147"/>
                    <a:pt x="60" y="146"/>
                  </a:cubicBezTo>
                  <a:cubicBezTo>
                    <a:pt x="64" y="145"/>
                    <a:pt x="68" y="143"/>
                    <a:pt x="72" y="141"/>
                  </a:cubicBezTo>
                  <a:cubicBezTo>
                    <a:pt x="75" y="139"/>
                    <a:pt x="79" y="137"/>
                    <a:pt x="82" y="135"/>
                  </a:cubicBezTo>
                  <a:cubicBezTo>
                    <a:pt x="83" y="134"/>
                    <a:pt x="84" y="133"/>
                    <a:pt x="85" y="132"/>
                  </a:cubicBezTo>
                  <a:cubicBezTo>
                    <a:pt x="85" y="144"/>
                    <a:pt x="85" y="144"/>
                    <a:pt x="85" y="144"/>
                  </a:cubicBezTo>
                  <a:cubicBezTo>
                    <a:pt x="113" y="144"/>
                    <a:pt x="113" y="144"/>
                    <a:pt x="113" y="144"/>
                  </a:cubicBezTo>
                  <a:cubicBezTo>
                    <a:pt x="113" y="49"/>
                    <a:pt x="113" y="49"/>
                    <a:pt x="113" y="49"/>
                  </a:cubicBezTo>
                  <a:cubicBezTo>
                    <a:pt x="113" y="40"/>
                    <a:pt x="111" y="32"/>
                    <a:pt x="109" y="26"/>
                  </a:cubicBezTo>
                  <a:moveTo>
                    <a:pt x="84" y="73"/>
                  </a:moveTo>
                  <a:cubicBezTo>
                    <a:pt x="84" y="107"/>
                    <a:pt x="84" y="107"/>
                    <a:pt x="84" y="107"/>
                  </a:cubicBezTo>
                  <a:cubicBezTo>
                    <a:pt x="80" y="110"/>
                    <a:pt x="75" y="114"/>
                    <a:pt x="69" y="117"/>
                  </a:cubicBezTo>
                  <a:cubicBezTo>
                    <a:pt x="64" y="120"/>
                    <a:pt x="58" y="121"/>
                    <a:pt x="51" y="121"/>
                  </a:cubicBezTo>
                  <a:cubicBezTo>
                    <a:pt x="44" y="121"/>
                    <a:pt x="38" y="119"/>
                    <a:pt x="34" y="116"/>
                  </a:cubicBezTo>
                  <a:cubicBezTo>
                    <a:pt x="30" y="113"/>
                    <a:pt x="28" y="107"/>
                    <a:pt x="28" y="100"/>
                  </a:cubicBezTo>
                  <a:cubicBezTo>
                    <a:pt x="28" y="94"/>
                    <a:pt x="30" y="90"/>
                    <a:pt x="33" y="86"/>
                  </a:cubicBezTo>
                  <a:cubicBezTo>
                    <a:pt x="37" y="83"/>
                    <a:pt x="42" y="80"/>
                    <a:pt x="47" y="79"/>
                  </a:cubicBezTo>
                  <a:cubicBezTo>
                    <a:pt x="52" y="77"/>
                    <a:pt x="59" y="76"/>
                    <a:pt x="67" y="75"/>
                  </a:cubicBezTo>
                  <a:cubicBezTo>
                    <a:pt x="74" y="74"/>
                    <a:pt x="80" y="74"/>
                    <a:pt x="84"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a:extLst>
              <a:ext uri="{FF2B5EF4-FFF2-40B4-BE49-F238E27FC236}">
                <a16:creationId xmlns:a16="http://schemas.microsoft.com/office/drawing/2014/main" id="{397F3E0B-BC7A-4FAA-9B59-58ABCD1B4E90}"/>
              </a:ext>
            </a:extLst>
          </p:cNvPr>
          <p:cNvGrpSpPr/>
          <p:nvPr/>
        </p:nvGrpSpPr>
        <p:grpSpPr>
          <a:xfrm>
            <a:off x="5985243" y="3986855"/>
            <a:ext cx="469922" cy="417772"/>
            <a:chOff x="9849735" y="488152"/>
            <a:chExt cx="511592" cy="454818"/>
          </a:xfrm>
        </p:grpSpPr>
        <p:sp>
          <p:nvSpPr>
            <p:cNvPr id="160" name="Freeform: Shape 159">
              <a:extLst>
                <a:ext uri="{FF2B5EF4-FFF2-40B4-BE49-F238E27FC236}">
                  <a16:creationId xmlns:a16="http://schemas.microsoft.com/office/drawing/2014/main" id="{23022342-8894-4C6B-A60B-A1320EF9C5EE}"/>
                </a:ext>
              </a:extLst>
            </p:cNvPr>
            <p:cNvSpPr/>
            <p:nvPr/>
          </p:nvSpPr>
          <p:spPr>
            <a:xfrm>
              <a:off x="9849735" y="612307"/>
              <a:ext cx="511592" cy="330663"/>
            </a:xfrm>
            <a:custGeom>
              <a:avLst/>
              <a:gdLst>
                <a:gd name="connsiteX0" fmla="*/ 222307 w 781050"/>
                <a:gd name="connsiteY0" fmla="*/ 7144 h 504825"/>
                <a:gd name="connsiteX1" fmla="*/ 199447 w 781050"/>
                <a:gd name="connsiteY1" fmla="*/ 50006 h 504825"/>
                <a:gd name="connsiteX2" fmla="*/ 139440 w 781050"/>
                <a:gd name="connsiteY2" fmla="*/ 160496 h 504825"/>
                <a:gd name="connsiteX3" fmla="*/ 139440 w 781050"/>
                <a:gd name="connsiteY3" fmla="*/ 170021 h 504825"/>
                <a:gd name="connsiteX4" fmla="*/ 261360 w 781050"/>
                <a:gd name="connsiteY4" fmla="*/ 379571 h 504825"/>
                <a:gd name="connsiteX5" fmla="*/ 271837 w 781050"/>
                <a:gd name="connsiteY5" fmla="*/ 385286 h 504825"/>
                <a:gd name="connsiteX6" fmla="*/ 514725 w 781050"/>
                <a:gd name="connsiteY6" fmla="*/ 385286 h 504825"/>
                <a:gd name="connsiteX7" fmla="*/ 524250 w 781050"/>
                <a:gd name="connsiteY7" fmla="*/ 379571 h 504825"/>
                <a:gd name="connsiteX8" fmla="*/ 559492 w 781050"/>
                <a:gd name="connsiteY8" fmla="*/ 319564 h 504825"/>
                <a:gd name="connsiteX9" fmla="*/ 646170 w 781050"/>
                <a:gd name="connsiteY9" fmla="*/ 173831 h 504825"/>
                <a:gd name="connsiteX10" fmla="*/ 652837 w 781050"/>
                <a:gd name="connsiteY10" fmla="*/ 169069 h 504825"/>
                <a:gd name="connsiteX11" fmla="*/ 778567 w 781050"/>
                <a:gd name="connsiteY11" fmla="*/ 169069 h 504825"/>
                <a:gd name="connsiteX12" fmla="*/ 761422 w 781050"/>
                <a:gd name="connsiteY12" fmla="*/ 199549 h 504825"/>
                <a:gd name="connsiteX13" fmla="*/ 664267 w 781050"/>
                <a:gd name="connsiteY13" fmla="*/ 367189 h 504825"/>
                <a:gd name="connsiteX14" fmla="*/ 589020 w 781050"/>
                <a:gd name="connsiteY14" fmla="*/ 496729 h 504825"/>
                <a:gd name="connsiteX15" fmla="*/ 583305 w 781050"/>
                <a:gd name="connsiteY15" fmla="*/ 500539 h 504825"/>
                <a:gd name="connsiteX16" fmla="*/ 566160 w 781050"/>
                <a:gd name="connsiteY16" fmla="*/ 500539 h 504825"/>
                <a:gd name="connsiteX17" fmla="*/ 207067 w 781050"/>
                <a:gd name="connsiteY17" fmla="*/ 500539 h 504825"/>
                <a:gd name="connsiteX18" fmla="*/ 197542 w 781050"/>
                <a:gd name="connsiteY18" fmla="*/ 494824 h 504825"/>
                <a:gd name="connsiteX19" fmla="*/ 51810 w 781050"/>
                <a:gd name="connsiteY19" fmla="*/ 243364 h 504825"/>
                <a:gd name="connsiteX20" fmla="*/ 31807 w 781050"/>
                <a:gd name="connsiteY20" fmla="*/ 209074 h 504825"/>
                <a:gd name="connsiteX21" fmla="*/ 8947 w 781050"/>
                <a:gd name="connsiteY21" fmla="*/ 171926 h 504825"/>
                <a:gd name="connsiteX22" fmla="*/ 8947 w 781050"/>
                <a:gd name="connsiteY22" fmla="*/ 162401 h 504825"/>
                <a:gd name="connsiteX23" fmla="*/ 91815 w 781050"/>
                <a:gd name="connsiteY23" fmla="*/ 11906 h 504825"/>
                <a:gd name="connsiteX24" fmla="*/ 97530 w 781050"/>
                <a:gd name="connsiteY24" fmla="*/ 8096 h 504825"/>
                <a:gd name="connsiteX25" fmla="*/ 222307 w 781050"/>
                <a:gd name="connsiteY25" fmla="*/ 7144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1050" h="504825">
                  <a:moveTo>
                    <a:pt x="222307" y="7144"/>
                  </a:moveTo>
                  <a:cubicBezTo>
                    <a:pt x="214687" y="22384"/>
                    <a:pt x="207067" y="35719"/>
                    <a:pt x="199447" y="50006"/>
                  </a:cubicBezTo>
                  <a:cubicBezTo>
                    <a:pt x="179445" y="87154"/>
                    <a:pt x="159442" y="123349"/>
                    <a:pt x="139440" y="160496"/>
                  </a:cubicBezTo>
                  <a:cubicBezTo>
                    <a:pt x="137535" y="164306"/>
                    <a:pt x="137535" y="167164"/>
                    <a:pt x="139440" y="170021"/>
                  </a:cubicBezTo>
                  <a:cubicBezTo>
                    <a:pt x="180397" y="239554"/>
                    <a:pt x="221355" y="309086"/>
                    <a:pt x="261360" y="379571"/>
                  </a:cubicBezTo>
                  <a:cubicBezTo>
                    <a:pt x="264217" y="384334"/>
                    <a:pt x="266122" y="385286"/>
                    <a:pt x="271837" y="385286"/>
                  </a:cubicBezTo>
                  <a:cubicBezTo>
                    <a:pt x="352800" y="385286"/>
                    <a:pt x="433762" y="385286"/>
                    <a:pt x="514725" y="385286"/>
                  </a:cubicBezTo>
                  <a:cubicBezTo>
                    <a:pt x="519487" y="385286"/>
                    <a:pt x="522345" y="384334"/>
                    <a:pt x="524250" y="379571"/>
                  </a:cubicBezTo>
                  <a:cubicBezTo>
                    <a:pt x="535680" y="359569"/>
                    <a:pt x="547110" y="338614"/>
                    <a:pt x="559492" y="319564"/>
                  </a:cubicBezTo>
                  <a:cubicBezTo>
                    <a:pt x="589972" y="271939"/>
                    <a:pt x="617595" y="222409"/>
                    <a:pt x="646170" y="173831"/>
                  </a:cubicBezTo>
                  <a:cubicBezTo>
                    <a:pt x="648075" y="170974"/>
                    <a:pt x="649027" y="169069"/>
                    <a:pt x="652837" y="169069"/>
                  </a:cubicBezTo>
                  <a:cubicBezTo>
                    <a:pt x="694747" y="169069"/>
                    <a:pt x="735705" y="169069"/>
                    <a:pt x="778567" y="169069"/>
                  </a:cubicBezTo>
                  <a:cubicBezTo>
                    <a:pt x="772852" y="179546"/>
                    <a:pt x="767137" y="189071"/>
                    <a:pt x="761422" y="199549"/>
                  </a:cubicBezTo>
                  <a:cubicBezTo>
                    <a:pt x="729037" y="255746"/>
                    <a:pt x="696652" y="310991"/>
                    <a:pt x="664267" y="367189"/>
                  </a:cubicBezTo>
                  <a:cubicBezTo>
                    <a:pt x="639502" y="410051"/>
                    <a:pt x="613785" y="453866"/>
                    <a:pt x="589020" y="496729"/>
                  </a:cubicBezTo>
                  <a:cubicBezTo>
                    <a:pt x="587115" y="499586"/>
                    <a:pt x="586162" y="500539"/>
                    <a:pt x="583305" y="500539"/>
                  </a:cubicBezTo>
                  <a:cubicBezTo>
                    <a:pt x="577590" y="500539"/>
                    <a:pt x="571875" y="500539"/>
                    <a:pt x="566160" y="500539"/>
                  </a:cubicBezTo>
                  <a:cubicBezTo>
                    <a:pt x="446145" y="500539"/>
                    <a:pt x="326130" y="500539"/>
                    <a:pt x="207067" y="500539"/>
                  </a:cubicBezTo>
                  <a:cubicBezTo>
                    <a:pt x="202305" y="500539"/>
                    <a:pt x="199447" y="499586"/>
                    <a:pt x="197542" y="494824"/>
                  </a:cubicBezTo>
                  <a:cubicBezTo>
                    <a:pt x="148965" y="410051"/>
                    <a:pt x="100387" y="327184"/>
                    <a:pt x="51810" y="243364"/>
                  </a:cubicBezTo>
                  <a:cubicBezTo>
                    <a:pt x="45142" y="231934"/>
                    <a:pt x="38475" y="219551"/>
                    <a:pt x="31807" y="209074"/>
                  </a:cubicBezTo>
                  <a:cubicBezTo>
                    <a:pt x="24187" y="196691"/>
                    <a:pt x="16567" y="184309"/>
                    <a:pt x="8947" y="171926"/>
                  </a:cubicBezTo>
                  <a:cubicBezTo>
                    <a:pt x="7042" y="169069"/>
                    <a:pt x="6090" y="166211"/>
                    <a:pt x="8947" y="162401"/>
                  </a:cubicBezTo>
                  <a:cubicBezTo>
                    <a:pt x="37522" y="112871"/>
                    <a:pt x="64192" y="62389"/>
                    <a:pt x="91815" y="11906"/>
                  </a:cubicBezTo>
                  <a:cubicBezTo>
                    <a:pt x="92767" y="9049"/>
                    <a:pt x="94672" y="8096"/>
                    <a:pt x="97530" y="8096"/>
                  </a:cubicBezTo>
                  <a:cubicBezTo>
                    <a:pt x="138487" y="7144"/>
                    <a:pt x="179445" y="7144"/>
                    <a:pt x="222307" y="7144"/>
                  </a:cubicBezTo>
                  <a:close/>
                </a:path>
              </a:pathLst>
            </a:custGeom>
            <a:solidFill>
              <a:srgbClr val="000000"/>
            </a:solid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77680ED-1384-445A-A723-B3FEA25CED1A}"/>
                </a:ext>
              </a:extLst>
            </p:cNvPr>
            <p:cNvSpPr/>
            <p:nvPr/>
          </p:nvSpPr>
          <p:spPr>
            <a:xfrm>
              <a:off x="9933270" y="488152"/>
              <a:ext cx="399291" cy="330663"/>
            </a:xfrm>
            <a:custGeom>
              <a:avLst/>
              <a:gdLst>
                <a:gd name="connsiteX0" fmla="*/ 7144 w 609600"/>
                <a:gd name="connsiteY0" fmla="*/ 120491 h 504825"/>
                <a:gd name="connsiteX1" fmla="*/ 31909 w 609600"/>
                <a:gd name="connsiteY1" fmla="*/ 73819 h 504825"/>
                <a:gd name="connsiteX2" fmla="*/ 64294 w 609600"/>
                <a:gd name="connsiteY2" fmla="*/ 12859 h 504825"/>
                <a:gd name="connsiteX3" fmla="*/ 74771 w 609600"/>
                <a:gd name="connsiteY3" fmla="*/ 7144 h 504825"/>
                <a:gd name="connsiteX4" fmla="*/ 449104 w 609600"/>
                <a:gd name="connsiteY4" fmla="*/ 7144 h 504825"/>
                <a:gd name="connsiteX5" fmla="*/ 466249 w 609600"/>
                <a:gd name="connsiteY5" fmla="*/ 17621 h 504825"/>
                <a:gd name="connsiteX6" fmla="*/ 606266 w 609600"/>
                <a:gd name="connsiteY6" fmla="*/ 273844 h 504825"/>
                <a:gd name="connsiteX7" fmla="*/ 610076 w 609600"/>
                <a:gd name="connsiteY7" fmla="*/ 280511 h 504825"/>
                <a:gd name="connsiteX8" fmla="*/ 604361 w 609600"/>
                <a:gd name="connsiteY8" fmla="*/ 281464 h 504825"/>
                <a:gd name="connsiteX9" fmla="*/ 488156 w 609600"/>
                <a:gd name="connsiteY9" fmla="*/ 281464 h 504825"/>
                <a:gd name="connsiteX10" fmla="*/ 478631 w 609600"/>
                <a:gd name="connsiteY10" fmla="*/ 275749 h 504825"/>
                <a:gd name="connsiteX11" fmla="*/ 440531 w 609600"/>
                <a:gd name="connsiteY11" fmla="*/ 205264 h 504825"/>
                <a:gd name="connsiteX12" fmla="*/ 396716 w 609600"/>
                <a:gd name="connsiteY12" fmla="*/ 125254 h 504825"/>
                <a:gd name="connsiteX13" fmla="*/ 389096 w 609600"/>
                <a:gd name="connsiteY13" fmla="*/ 120491 h 504825"/>
                <a:gd name="connsiteX14" fmla="*/ 324326 w 609600"/>
                <a:gd name="connsiteY14" fmla="*/ 120491 h 504825"/>
                <a:gd name="connsiteX15" fmla="*/ 317659 w 609600"/>
                <a:gd name="connsiteY15" fmla="*/ 127159 h 504825"/>
                <a:gd name="connsiteX16" fmla="*/ 317659 w 609600"/>
                <a:gd name="connsiteY16" fmla="*/ 490061 h 504825"/>
                <a:gd name="connsiteX17" fmla="*/ 309086 w 609600"/>
                <a:gd name="connsiteY17" fmla="*/ 498634 h 504825"/>
                <a:gd name="connsiteX18" fmla="*/ 212884 w 609600"/>
                <a:gd name="connsiteY18" fmla="*/ 498634 h 504825"/>
                <a:gd name="connsiteX19" fmla="*/ 205264 w 609600"/>
                <a:gd name="connsiteY19" fmla="*/ 491014 h 504825"/>
                <a:gd name="connsiteX20" fmla="*/ 205264 w 609600"/>
                <a:gd name="connsiteY20" fmla="*/ 128111 h 504825"/>
                <a:gd name="connsiteX21" fmla="*/ 197644 w 609600"/>
                <a:gd name="connsiteY21" fmla="*/ 119539 h 504825"/>
                <a:gd name="connsiteX22" fmla="*/ 15716 w 609600"/>
                <a:gd name="connsiteY22" fmla="*/ 119539 h 504825"/>
                <a:gd name="connsiteX23" fmla="*/ 7144 w 609600"/>
                <a:gd name="connsiteY23" fmla="*/ 120491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504825">
                  <a:moveTo>
                    <a:pt x="7144" y="120491"/>
                  </a:moveTo>
                  <a:cubicBezTo>
                    <a:pt x="15716" y="104299"/>
                    <a:pt x="23336" y="89059"/>
                    <a:pt x="31909" y="73819"/>
                  </a:cubicBezTo>
                  <a:cubicBezTo>
                    <a:pt x="42386" y="53816"/>
                    <a:pt x="53816" y="33814"/>
                    <a:pt x="64294" y="12859"/>
                  </a:cubicBezTo>
                  <a:cubicBezTo>
                    <a:pt x="66199" y="8096"/>
                    <a:pt x="69056" y="7144"/>
                    <a:pt x="74771" y="7144"/>
                  </a:cubicBezTo>
                  <a:cubicBezTo>
                    <a:pt x="199549" y="7144"/>
                    <a:pt x="324326" y="7144"/>
                    <a:pt x="449104" y="7144"/>
                  </a:cubicBezTo>
                  <a:cubicBezTo>
                    <a:pt x="457676" y="7144"/>
                    <a:pt x="462439" y="10001"/>
                    <a:pt x="466249" y="17621"/>
                  </a:cubicBezTo>
                  <a:cubicBezTo>
                    <a:pt x="512921" y="103346"/>
                    <a:pt x="559594" y="188119"/>
                    <a:pt x="606266" y="273844"/>
                  </a:cubicBezTo>
                  <a:cubicBezTo>
                    <a:pt x="607219" y="275749"/>
                    <a:pt x="608171" y="278606"/>
                    <a:pt x="610076" y="280511"/>
                  </a:cubicBezTo>
                  <a:cubicBezTo>
                    <a:pt x="608171" y="282416"/>
                    <a:pt x="606266" y="281464"/>
                    <a:pt x="604361" y="281464"/>
                  </a:cubicBezTo>
                  <a:cubicBezTo>
                    <a:pt x="565309" y="281464"/>
                    <a:pt x="527209" y="281464"/>
                    <a:pt x="488156" y="281464"/>
                  </a:cubicBezTo>
                  <a:cubicBezTo>
                    <a:pt x="483394" y="281464"/>
                    <a:pt x="480536" y="279559"/>
                    <a:pt x="478631" y="275749"/>
                  </a:cubicBezTo>
                  <a:cubicBezTo>
                    <a:pt x="466249" y="251936"/>
                    <a:pt x="453866" y="228124"/>
                    <a:pt x="440531" y="205264"/>
                  </a:cubicBezTo>
                  <a:cubicBezTo>
                    <a:pt x="425291" y="178594"/>
                    <a:pt x="411004" y="151924"/>
                    <a:pt x="396716" y="125254"/>
                  </a:cubicBezTo>
                  <a:cubicBezTo>
                    <a:pt x="394811" y="122396"/>
                    <a:pt x="392906" y="120491"/>
                    <a:pt x="389096" y="120491"/>
                  </a:cubicBezTo>
                  <a:cubicBezTo>
                    <a:pt x="367189" y="120491"/>
                    <a:pt x="346234" y="120491"/>
                    <a:pt x="324326" y="120491"/>
                  </a:cubicBezTo>
                  <a:cubicBezTo>
                    <a:pt x="318611" y="120491"/>
                    <a:pt x="317659" y="122396"/>
                    <a:pt x="317659" y="127159"/>
                  </a:cubicBezTo>
                  <a:cubicBezTo>
                    <a:pt x="317659" y="248126"/>
                    <a:pt x="317659" y="369094"/>
                    <a:pt x="317659" y="490061"/>
                  </a:cubicBezTo>
                  <a:cubicBezTo>
                    <a:pt x="317659" y="498634"/>
                    <a:pt x="317659" y="498634"/>
                    <a:pt x="309086" y="498634"/>
                  </a:cubicBezTo>
                  <a:cubicBezTo>
                    <a:pt x="276701" y="498634"/>
                    <a:pt x="244316" y="498634"/>
                    <a:pt x="212884" y="498634"/>
                  </a:cubicBezTo>
                  <a:cubicBezTo>
                    <a:pt x="206216" y="498634"/>
                    <a:pt x="205264" y="496729"/>
                    <a:pt x="205264" y="491014"/>
                  </a:cubicBezTo>
                  <a:cubicBezTo>
                    <a:pt x="205264" y="370046"/>
                    <a:pt x="205264" y="249079"/>
                    <a:pt x="205264" y="128111"/>
                  </a:cubicBezTo>
                  <a:cubicBezTo>
                    <a:pt x="205264" y="121444"/>
                    <a:pt x="203359" y="119539"/>
                    <a:pt x="197644" y="119539"/>
                  </a:cubicBezTo>
                  <a:cubicBezTo>
                    <a:pt x="136684" y="119539"/>
                    <a:pt x="76676" y="119539"/>
                    <a:pt x="15716" y="119539"/>
                  </a:cubicBezTo>
                  <a:cubicBezTo>
                    <a:pt x="12859" y="120491"/>
                    <a:pt x="10001" y="120491"/>
                    <a:pt x="7144" y="120491"/>
                  </a:cubicBezTo>
                  <a:close/>
                </a:path>
              </a:pathLst>
            </a:custGeom>
            <a:solidFill>
              <a:srgbClr val="000000"/>
            </a:solidFill>
            <a:ln w="9525" cap="flat">
              <a:noFill/>
              <a:prstDash val="solid"/>
              <a:miter/>
            </a:ln>
          </p:spPr>
          <p:txBody>
            <a:bodyPr rtlCol="0" anchor="ctr"/>
            <a:lstStyle/>
            <a:p>
              <a:endParaRPr lang="en-US"/>
            </a:p>
          </p:txBody>
        </p:sp>
      </p:grpSp>
      <p:pic>
        <p:nvPicPr>
          <p:cNvPr id="162" name="Picture 161">
            <a:extLst>
              <a:ext uri="{FF2B5EF4-FFF2-40B4-BE49-F238E27FC236}">
                <a16:creationId xmlns:a16="http://schemas.microsoft.com/office/drawing/2014/main" id="{19BD23AF-6CBA-42A4-BBEE-EE20DB8D2B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5913" y="4849559"/>
            <a:ext cx="388723" cy="387103"/>
          </a:xfrm>
          <a:prstGeom prst="rect">
            <a:avLst/>
          </a:prstGeom>
        </p:spPr>
      </p:pic>
      <p:pic>
        <p:nvPicPr>
          <p:cNvPr id="163" name="Graphic 162">
            <a:extLst>
              <a:ext uri="{FF2B5EF4-FFF2-40B4-BE49-F238E27FC236}">
                <a16:creationId xmlns:a16="http://schemas.microsoft.com/office/drawing/2014/main" id="{4A29FF41-D29C-4BFF-ABA0-0334CF91BD1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18943" y="5388517"/>
            <a:ext cx="377221" cy="308503"/>
          </a:xfrm>
          <a:prstGeom prst="rect">
            <a:avLst/>
          </a:prstGeom>
        </p:spPr>
      </p:pic>
      <p:pic>
        <p:nvPicPr>
          <p:cNvPr id="164" name="Picture 163">
            <a:extLst>
              <a:ext uri="{FF2B5EF4-FFF2-40B4-BE49-F238E27FC236}">
                <a16:creationId xmlns:a16="http://schemas.microsoft.com/office/drawing/2014/main" id="{6EA19728-11D9-42E7-80E7-4E2157B8EA7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67794" y="4777048"/>
            <a:ext cx="474346" cy="474347"/>
          </a:xfrm>
          <a:prstGeom prst="rect">
            <a:avLst/>
          </a:prstGeom>
        </p:spPr>
      </p:pic>
      <p:sp>
        <p:nvSpPr>
          <p:cNvPr id="165" name="TextBox 164">
            <a:extLst>
              <a:ext uri="{FF2B5EF4-FFF2-40B4-BE49-F238E27FC236}">
                <a16:creationId xmlns:a16="http://schemas.microsoft.com/office/drawing/2014/main" id="{7738ED41-EF54-4390-B8BB-88A9B66A8DD4}"/>
              </a:ext>
            </a:extLst>
          </p:cNvPr>
          <p:cNvSpPr txBox="1"/>
          <p:nvPr/>
        </p:nvSpPr>
        <p:spPr>
          <a:xfrm>
            <a:off x="7634583" y="4703193"/>
            <a:ext cx="960777" cy="622056"/>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cs typeface="Segoe UI Semibold" charset="0"/>
              </a:rPr>
              <a:t>Azure </a:t>
            </a:r>
            <a:br>
              <a:rPr lang="en-US" sz="1200" b="1">
                <a:latin typeface="Segoe UI Semibold" charset="0"/>
                <a:cs typeface="Segoe UI Semibold" charset="0"/>
              </a:rPr>
            </a:br>
            <a:r>
              <a:rPr lang="en-US" sz="1200" b="1">
                <a:latin typeface="Segoe UI Semibold" charset="0"/>
                <a:cs typeface="Segoe UI Semibold" charset="0"/>
              </a:rPr>
              <a:t>VNET</a:t>
            </a:r>
          </a:p>
        </p:txBody>
      </p:sp>
      <p:grpSp>
        <p:nvGrpSpPr>
          <p:cNvPr id="166" name="Group 165">
            <a:extLst>
              <a:ext uri="{FF2B5EF4-FFF2-40B4-BE49-F238E27FC236}">
                <a16:creationId xmlns:a16="http://schemas.microsoft.com/office/drawing/2014/main" id="{28389A89-BDA5-4C19-A9A3-0359039DC59F}"/>
              </a:ext>
            </a:extLst>
          </p:cNvPr>
          <p:cNvGrpSpPr/>
          <p:nvPr/>
        </p:nvGrpSpPr>
        <p:grpSpPr>
          <a:xfrm>
            <a:off x="8761399" y="4836210"/>
            <a:ext cx="1347569" cy="807498"/>
            <a:chOff x="8749576" y="5542809"/>
            <a:chExt cx="1374591" cy="823691"/>
          </a:xfrm>
        </p:grpSpPr>
        <p:pic>
          <p:nvPicPr>
            <p:cNvPr id="167" name="Picture 166">
              <a:extLst>
                <a:ext uri="{FF2B5EF4-FFF2-40B4-BE49-F238E27FC236}">
                  <a16:creationId xmlns:a16="http://schemas.microsoft.com/office/drawing/2014/main" id="{9E9FFDB2-F350-4DD7-B04A-DBE6E573E60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222338" y="5542809"/>
              <a:ext cx="429066" cy="429066"/>
            </a:xfrm>
            <a:prstGeom prst="rect">
              <a:avLst/>
            </a:prstGeom>
          </p:spPr>
        </p:pic>
        <p:sp>
          <p:nvSpPr>
            <p:cNvPr id="168" name="TextBox 167">
              <a:extLst>
                <a:ext uri="{FF2B5EF4-FFF2-40B4-BE49-F238E27FC236}">
                  <a16:creationId xmlns:a16="http://schemas.microsoft.com/office/drawing/2014/main" id="{DE28EB1A-D5A7-4392-886D-9B1AF2CD92C3}"/>
                </a:ext>
              </a:extLst>
            </p:cNvPr>
            <p:cNvSpPr txBox="1"/>
            <p:nvPr/>
          </p:nvSpPr>
          <p:spPr>
            <a:xfrm>
              <a:off x="8749576" y="5887651"/>
              <a:ext cx="1374591" cy="478849"/>
            </a:xfrm>
            <a:prstGeom prst="rect">
              <a:avLst/>
            </a:prstGeom>
            <a:noFill/>
          </p:spPr>
          <p:txBody>
            <a:bodyPr wrap="square" lIns="179285" tIns="143428" rIns="179285" bIns="143428" rtlCol="0">
              <a:spAutoFit/>
            </a:bodyPr>
            <a:lstStyle/>
            <a:p>
              <a:pPr algn="ctr" defTabSz="914192">
                <a:lnSpc>
                  <a:spcPct val="110000"/>
                </a:lnSpc>
              </a:pPr>
              <a:r>
                <a:rPr lang="en-US" sz="1176" b="1">
                  <a:latin typeface="Segoe UI Semibold" charset="0"/>
                  <a:ea typeface="Segoe UI Semibold" charset="0"/>
                  <a:cs typeface="Segoe UI Semibold" charset="0"/>
                </a:rPr>
                <a:t>Azure Storage</a:t>
              </a:r>
            </a:p>
          </p:txBody>
        </p:sp>
      </p:grpSp>
      <p:pic>
        <p:nvPicPr>
          <p:cNvPr id="169" name="Picture 168">
            <a:extLst>
              <a:ext uri="{FF2B5EF4-FFF2-40B4-BE49-F238E27FC236}">
                <a16:creationId xmlns:a16="http://schemas.microsoft.com/office/drawing/2014/main" id="{A0C14229-0511-494E-984C-88F6BC689B1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99758" y="5977225"/>
            <a:ext cx="296741" cy="296741"/>
          </a:xfrm>
          <a:prstGeom prst="rect">
            <a:avLst/>
          </a:prstGeom>
        </p:spPr>
      </p:pic>
      <p:pic>
        <p:nvPicPr>
          <p:cNvPr id="170" name="Graphic 169">
            <a:extLst>
              <a:ext uri="{FF2B5EF4-FFF2-40B4-BE49-F238E27FC236}">
                <a16:creationId xmlns:a16="http://schemas.microsoft.com/office/drawing/2014/main" id="{F7518171-E597-4BCD-A7F5-13604372518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322737" y="5395628"/>
            <a:ext cx="362425" cy="365142"/>
          </a:xfrm>
          <a:prstGeom prst="rect">
            <a:avLst/>
          </a:prstGeom>
        </p:spPr>
      </p:pic>
      <p:grpSp>
        <p:nvGrpSpPr>
          <p:cNvPr id="171" name="Group 170">
            <a:extLst>
              <a:ext uri="{FF2B5EF4-FFF2-40B4-BE49-F238E27FC236}">
                <a16:creationId xmlns:a16="http://schemas.microsoft.com/office/drawing/2014/main" id="{25C25851-7373-4CA1-A034-E611997994DB}"/>
              </a:ext>
            </a:extLst>
          </p:cNvPr>
          <p:cNvGrpSpPr/>
          <p:nvPr/>
        </p:nvGrpSpPr>
        <p:grpSpPr>
          <a:xfrm>
            <a:off x="5435659" y="4821899"/>
            <a:ext cx="1562703" cy="856439"/>
            <a:chOff x="5163227" y="4979173"/>
            <a:chExt cx="1562703" cy="856439"/>
          </a:xfrm>
        </p:grpSpPr>
        <p:sp>
          <p:nvSpPr>
            <p:cNvPr id="172" name="TextBox 171">
              <a:extLst>
                <a:ext uri="{FF2B5EF4-FFF2-40B4-BE49-F238E27FC236}">
                  <a16:creationId xmlns:a16="http://schemas.microsoft.com/office/drawing/2014/main" id="{74AAEC62-41B6-49D7-9DCE-B5B644173F1C}"/>
                </a:ext>
              </a:extLst>
            </p:cNvPr>
            <p:cNvSpPr txBox="1"/>
            <p:nvPr/>
          </p:nvSpPr>
          <p:spPr>
            <a:xfrm>
              <a:off x="5163227" y="5358788"/>
              <a:ext cx="1562703" cy="476824"/>
            </a:xfrm>
            <a:prstGeom prst="rect">
              <a:avLst/>
            </a:prstGeom>
            <a:noFill/>
          </p:spPr>
          <p:txBody>
            <a:bodyPr wrap="square" lIns="179285" tIns="143428" rIns="179285" bIns="143428" rtlCol="0">
              <a:spAutoFit/>
            </a:bodyPr>
            <a:lstStyle/>
            <a:p>
              <a:pPr algn="ctr" defTabSz="914192">
                <a:lnSpc>
                  <a:spcPct val="110000"/>
                </a:lnSpc>
              </a:pPr>
              <a:r>
                <a:rPr lang="en-US" sz="1200" b="1">
                  <a:latin typeface="Segoe UI Semibold" charset="0"/>
                  <a:ea typeface="Segoe UI Semibold" charset="0"/>
                  <a:cs typeface="Segoe UI Semibold" charset="0"/>
                </a:rPr>
                <a:t>Azure Monitor</a:t>
              </a:r>
            </a:p>
          </p:txBody>
        </p:sp>
        <p:sp>
          <p:nvSpPr>
            <p:cNvPr id="173" name="speedometer_2" title="Icon of a spedometer showing fast speed">
              <a:extLst>
                <a:ext uri="{FF2B5EF4-FFF2-40B4-BE49-F238E27FC236}">
                  <a16:creationId xmlns:a16="http://schemas.microsoft.com/office/drawing/2014/main" id="{04652CA6-620D-417F-B5C0-96DCBF56E968}"/>
                </a:ext>
              </a:extLst>
            </p:cNvPr>
            <p:cNvSpPr>
              <a:spLocks noChangeAspect="1" noEditPoints="1"/>
            </p:cNvSpPr>
            <p:nvPr/>
          </p:nvSpPr>
          <p:spPr bwMode="auto">
            <a:xfrm>
              <a:off x="5747832" y="4979173"/>
              <a:ext cx="409484" cy="40948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74" name="Group 173">
            <a:extLst>
              <a:ext uri="{FF2B5EF4-FFF2-40B4-BE49-F238E27FC236}">
                <a16:creationId xmlns:a16="http://schemas.microsoft.com/office/drawing/2014/main" id="{EF160183-EB67-40B3-88BB-8083EFC5CA0F}"/>
              </a:ext>
            </a:extLst>
          </p:cNvPr>
          <p:cNvGrpSpPr/>
          <p:nvPr/>
        </p:nvGrpSpPr>
        <p:grpSpPr>
          <a:xfrm>
            <a:off x="4038851" y="2773798"/>
            <a:ext cx="1153500" cy="494024"/>
            <a:chOff x="3994607" y="2578869"/>
            <a:chExt cx="1153500" cy="494024"/>
          </a:xfrm>
        </p:grpSpPr>
        <p:grpSp>
          <p:nvGrpSpPr>
            <p:cNvPr id="175" name="Group 174">
              <a:extLst>
                <a:ext uri="{FF2B5EF4-FFF2-40B4-BE49-F238E27FC236}">
                  <a16:creationId xmlns:a16="http://schemas.microsoft.com/office/drawing/2014/main" id="{A6C77C67-4C42-4F38-823B-9F987EC2997E}"/>
                </a:ext>
              </a:extLst>
            </p:cNvPr>
            <p:cNvGrpSpPr/>
            <p:nvPr/>
          </p:nvGrpSpPr>
          <p:grpSpPr>
            <a:xfrm>
              <a:off x="4753395" y="2628852"/>
              <a:ext cx="394712" cy="394058"/>
              <a:chOff x="4279521" y="3304239"/>
              <a:chExt cx="434292" cy="433572"/>
            </a:xfrm>
          </p:grpSpPr>
          <p:sp>
            <p:nvSpPr>
              <p:cNvPr id="177" name="Oval 219">
                <a:extLst>
                  <a:ext uri="{FF2B5EF4-FFF2-40B4-BE49-F238E27FC236}">
                    <a16:creationId xmlns:a16="http://schemas.microsoft.com/office/drawing/2014/main" id="{EDBC5E9C-904F-41C0-8D0E-8FFB01FDE486}"/>
                  </a:ext>
                </a:extLst>
              </p:cNvPr>
              <p:cNvSpPr>
                <a:spLocks noChangeArrowheads="1"/>
              </p:cNvSpPr>
              <p:nvPr/>
            </p:nvSpPr>
            <p:spPr bwMode="auto">
              <a:xfrm>
                <a:off x="4297512" y="3323309"/>
                <a:ext cx="398491" cy="397951"/>
              </a:xfrm>
              <a:prstGeom prst="ellips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220">
                <a:extLst>
                  <a:ext uri="{FF2B5EF4-FFF2-40B4-BE49-F238E27FC236}">
                    <a16:creationId xmlns:a16="http://schemas.microsoft.com/office/drawing/2014/main" id="{CE4FBB70-F9FA-446F-AFAA-F6CD50E6D938}"/>
                  </a:ext>
                </a:extLst>
              </p:cNvPr>
              <p:cNvSpPr>
                <a:spLocks noEditPoints="1"/>
              </p:cNvSpPr>
              <p:nvPr/>
            </p:nvSpPr>
            <p:spPr bwMode="auto">
              <a:xfrm>
                <a:off x="4279521" y="3304239"/>
                <a:ext cx="434292" cy="433572"/>
              </a:xfrm>
              <a:custGeom>
                <a:avLst/>
                <a:gdLst>
                  <a:gd name="T0" fmla="*/ 511 w 1022"/>
                  <a:gd name="T1" fmla="*/ 1022 h 1022"/>
                  <a:gd name="T2" fmla="*/ 150 w 1022"/>
                  <a:gd name="T3" fmla="*/ 872 h 1022"/>
                  <a:gd name="T4" fmla="*/ 0 w 1022"/>
                  <a:gd name="T5" fmla="*/ 511 h 1022"/>
                  <a:gd name="T6" fmla="*/ 150 w 1022"/>
                  <a:gd name="T7" fmla="*/ 150 h 1022"/>
                  <a:gd name="T8" fmla="*/ 511 w 1022"/>
                  <a:gd name="T9" fmla="*/ 0 h 1022"/>
                  <a:gd name="T10" fmla="*/ 872 w 1022"/>
                  <a:gd name="T11" fmla="*/ 150 h 1022"/>
                  <a:gd name="T12" fmla="*/ 1022 w 1022"/>
                  <a:gd name="T13" fmla="*/ 511 h 1022"/>
                  <a:gd name="T14" fmla="*/ 872 w 1022"/>
                  <a:gd name="T15" fmla="*/ 872 h 1022"/>
                  <a:gd name="T16" fmla="*/ 511 w 1022"/>
                  <a:gd name="T17" fmla="*/ 1022 h 1022"/>
                  <a:gd name="T18" fmla="*/ 511 w 1022"/>
                  <a:gd name="T19" fmla="*/ 56 h 1022"/>
                  <a:gd name="T20" fmla="*/ 189 w 1022"/>
                  <a:gd name="T21" fmla="*/ 189 h 1022"/>
                  <a:gd name="T22" fmla="*/ 56 w 1022"/>
                  <a:gd name="T23" fmla="*/ 511 h 1022"/>
                  <a:gd name="T24" fmla="*/ 189 w 1022"/>
                  <a:gd name="T25" fmla="*/ 833 h 1022"/>
                  <a:gd name="T26" fmla="*/ 511 w 1022"/>
                  <a:gd name="T27" fmla="*/ 966 h 1022"/>
                  <a:gd name="T28" fmla="*/ 833 w 1022"/>
                  <a:gd name="T29" fmla="*/ 833 h 1022"/>
                  <a:gd name="T30" fmla="*/ 966 w 1022"/>
                  <a:gd name="T31" fmla="*/ 511 h 1022"/>
                  <a:gd name="T32" fmla="*/ 833 w 1022"/>
                  <a:gd name="T33" fmla="*/ 189 h 1022"/>
                  <a:gd name="T34" fmla="*/ 511 w 1022"/>
                  <a:gd name="T35" fmla="*/ 56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2" h="1022">
                    <a:moveTo>
                      <a:pt x="511" y="1022"/>
                    </a:moveTo>
                    <a:cubicBezTo>
                      <a:pt x="374" y="1022"/>
                      <a:pt x="246" y="969"/>
                      <a:pt x="150" y="872"/>
                    </a:cubicBezTo>
                    <a:cubicBezTo>
                      <a:pt x="53" y="776"/>
                      <a:pt x="0" y="648"/>
                      <a:pt x="0" y="511"/>
                    </a:cubicBezTo>
                    <a:cubicBezTo>
                      <a:pt x="0" y="374"/>
                      <a:pt x="53" y="246"/>
                      <a:pt x="150" y="150"/>
                    </a:cubicBezTo>
                    <a:cubicBezTo>
                      <a:pt x="246" y="53"/>
                      <a:pt x="374" y="0"/>
                      <a:pt x="511" y="0"/>
                    </a:cubicBezTo>
                    <a:cubicBezTo>
                      <a:pt x="648" y="0"/>
                      <a:pt x="776" y="53"/>
                      <a:pt x="872" y="150"/>
                    </a:cubicBezTo>
                    <a:cubicBezTo>
                      <a:pt x="969" y="246"/>
                      <a:pt x="1022" y="374"/>
                      <a:pt x="1022" y="511"/>
                    </a:cubicBezTo>
                    <a:cubicBezTo>
                      <a:pt x="1022" y="648"/>
                      <a:pt x="969" y="776"/>
                      <a:pt x="872" y="872"/>
                    </a:cubicBezTo>
                    <a:cubicBezTo>
                      <a:pt x="776" y="969"/>
                      <a:pt x="648" y="1022"/>
                      <a:pt x="511" y="1022"/>
                    </a:cubicBezTo>
                    <a:close/>
                    <a:moveTo>
                      <a:pt x="511" y="56"/>
                    </a:moveTo>
                    <a:cubicBezTo>
                      <a:pt x="389" y="56"/>
                      <a:pt x="275" y="103"/>
                      <a:pt x="189" y="189"/>
                    </a:cubicBezTo>
                    <a:cubicBezTo>
                      <a:pt x="103" y="275"/>
                      <a:pt x="56" y="389"/>
                      <a:pt x="56" y="511"/>
                    </a:cubicBezTo>
                    <a:cubicBezTo>
                      <a:pt x="56" y="633"/>
                      <a:pt x="103" y="747"/>
                      <a:pt x="189" y="833"/>
                    </a:cubicBezTo>
                    <a:cubicBezTo>
                      <a:pt x="275" y="919"/>
                      <a:pt x="389" y="966"/>
                      <a:pt x="511" y="966"/>
                    </a:cubicBezTo>
                    <a:cubicBezTo>
                      <a:pt x="633" y="966"/>
                      <a:pt x="747" y="919"/>
                      <a:pt x="833" y="833"/>
                    </a:cubicBezTo>
                    <a:cubicBezTo>
                      <a:pt x="919" y="747"/>
                      <a:pt x="966" y="633"/>
                      <a:pt x="966" y="511"/>
                    </a:cubicBezTo>
                    <a:cubicBezTo>
                      <a:pt x="966" y="389"/>
                      <a:pt x="919" y="275"/>
                      <a:pt x="833" y="189"/>
                    </a:cubicBezTo>
                    <a:cubicBezTo>
                      <a:pt x="747" y="103"/>
                      <a:pt x="633" y="56"/>
                      <a:pt x="511" y="56"/>
                    </a:cubicBezTo>
                    <a:close/>
                  </a:path>
                </a:pathLst>
              </a:custGeom>
              <a:solidFill>
                <a:srgbClr val="3C4655"/>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21">
                <a:extLst>
                  <a:ext uri="{FF2B5EF4-FFF2-40B4-BE49-F238E27FC236}">
                    <a16:creationId xmlns:a16="http://schemas.microsoft.com/office/drawing/2014/main" id="{14F7E707-C4E2-4E1A-9803-12949ADD551B}"/>
                  </a:ext>
                </a:extLst>
              </p:cNvPr>
              <p:cNvSpPr>
                <a:spLocks/>
              </p:cNvSpPr>
              <p:nvPr/>
            </p:nvSpPr>
            <p:spPr bwMode="auto">
              <a:xfrm>
                <a:off x="4426144" y="3408944"/>
                <a:ext cx="142305" cy="56490"/>
              </a:xfrm>
              <a:custGeom>
                <a:avLst/>
                <a:gdLst>
                  <a:gd name="T0" fmla="*/ 1 w 335"/>
                  <a:gd name="T1" fmla="*/ 133 h 133"/>
                  <a:gd name="T2" fmla="*/ 0 w 335"/>
                  <a:gd name="T3" fmla="*/ 51 h 133"/>
                  <a:gd name="T4" fmla="*/ 9 w 335"/>
                  <a:gd name="T5" fmla="*/ 41 h 133"/>
                  <a:gd name="T6" fmla="*/ 69 w 335"/>
                  <a:gd name="T7" fmla="*/ 21 h 133"/>
                  <a:gd name="T8" fmla="*/ 314 w 335"/>
                  <a:gd name="T9" fmla="*/ 36 h 133"/>
                  <a:gd name="T10" fmla="*/ 335 w 335"/>
                  <a:gd name="T11" fmla="*/ 65 h 133"/>
                  <a:gd name="T12" fmla="*/ 335 w 335"/>
                  <a:gd name="T13" fmla="*/ 132 h 133"/>
                  <a:gd name="T14" fmla="*/ 328 w 335"/>
                  <a:gd name="T15" fmla="*/ 130 h 133"/>
                  <a:gd name="T16" fmla="*/ 175 w 335"/>
                  <a:gd name="T17" fmla="*/ 55 h 133"/>
                  <a:gd name="T18" fmla="*/ 154 w 335"/>
                  <a:gd name="T19" fmla="*/ 55 h 133"/>
                  <a:gd name="T20" fmla="*/ 6 w 335"/>
                  <a:gd name="T21" fmla="*/ 129 h 133"/>
                  <a:gd name="T22" fmla="*/ 1 w 335"/>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133">
                    <a:moveTo>
                      <a:pt x="1" y="133"/>
                    </a:moveTo>
                    <a:cubicBezTo>
                      <a:pt x="1" y="105"/>
                      <a:pt x="1" y="78"/>
                      <a:pt x="0" y="51"/>
                    </a:cubicBezTo>
                    <a:cubicBezTo>
                      <a:pt x="0" y="45"/>
                      <a:pt x="4" y="43"/>
                      <a:pt x="9" y="41"/>
                    </a:cubicBezTo>
                    <a:cubicBezTo>
                      <a:pt x="28" y="31"/>
                      <a:pt x="48" y="27"/>
                      <a:pt x="69" y="21"/>
                    </a:cubicBezTo>
                    <a:cubicBezTo>
                      <a:pt x="152" y="0"/>
                      <a:pt x="234" y="8"/>
                      <a:pt x="314" y="36"/>
                    </a:cubicBezTo>
                    <a:cubicBezTo>
                      <a:pt x="335" y="43"/>
                      <a:pt x="335" y="43"/>
                      <a:pt x="335" y="65"/>
                    </a:cubicBezTo>
                    <a:cubicBezTo>
                      <a:pt x="335" y="132"/>
                      <a:pt x="335" y="132"/>
                      <a:pt x="335" y="132"/>
                    </a:cubicBezTo>
                    <a:cubicBezTo>
                      <a:pt x="332" y="133"/>
                      <a:pt x="330" y="131"/>
                      <a:pt x="328" y="130"/>
                    </a:cubicBezTo>
                    <a:cubicBezTo>
                      <a:pt x="281" y="97"/>
                      <a:pt x="230" y="73"/>
                      <a:pt x="175" y="55"/>
                    </a:cubicBezTo>
                    <a:cubicBezTo>
                      <a:pt x="168" y="53"/>
                      <a:pt x="161" y="53"/>
                      <a:pt x="154" y="55"/>
                    </a:cubicBezTo>
                    <a:cubicBezTo>
                      <a:pt x="101" y="74"/>
                      <a:pt x="52" y="98"/>
                      <a:pt x="6" y="129"/>
                    </a:cubicBezTo>
                    <a:cubicBezTo>
                      <a:pt x="5" y="130"/>
                      <a:pt x="3" y="131"/>
                      <a:pt x="1" y="133"/>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222">
                <a:extLst>
                  <a:ext uri="{FF2B5EF4-FFF2-40B4-BE49-F238E27FC236}">
                    <a16:creationId xmlns:a16="http://schemas.microsoft.com/office/drawing/2014/main" id="{11485BCE-4D5D-44B4-AD75-E080C07DA9F7}"/>
                  </a:ext>
                </a:extLst>
              </p:cNvPr>
              <p:cNvSpPr>
                <a:spLocks/>
              </p:cNvSpPr>
              <p:nvPr/>
            </p:nvSpPr>
            <p:spPr bwMode="auto">
              <a:xfrm>
                <a:off x="4462665" y="3354253"/>
                <a:ext cx="67644" cy="46775"/>
              </a:xfrm>
              <a:custGeom>
                <a:avLst/>
                <a:gdLst>
                  <a:gd name="T0" fmla="*/ 1 w 159"/>
                  <a:gd name="T1" fmla="*/ 66 h 110"/>
                  <a:gd name="T2" fmla="*/ 1 w 159"/>
                  <a:gd name="T3" fmla="*/ 33 h 110"/>
                  <a:gd name="T4" fmla="*/ 11 w 159"/>
                  <a:gd name="T5" fmla="*/ 16 h 110"/>
                  <a:gd name="T6" fmla="*/ 61 w 159"/>
                  <a:gd name="T7" fmla="*/ 3 h 110"/>
                  <a:gd name="T8" fmla="*/ 143 w 159"/>
                  <a:gd name="T9" fmla="*/ 14 h 110"/>
                  <a:gd name="T10" fmla="*/ 159 w 159"/>
                  <a:gd name="T11" fmla="*/ 38 h 110"/>
                  <a:gd name="T12" fmla="*/ 159 w 159"/>
                  <a:gd name="T13" fmla="*/ 102 h 110"/>
                  <a:gd name="T14" fmla="*/ 152 w 159"/>
                  <a:gd name="T15" fmla="*/ 108 h 110"/>
                  <a:gd name="T16" fmla="*/ 7 w 159"/>
                  <a:gd name="T17" fmla="*/ 108 h 110"/>
                  <a:gd name="T18" fmla="*/ 1 w 159"/>
                  <a:gd name="T19" fmla="*/ 103 h 110"/>
                  <a:gd name="T20" fmla="*/ 1 w 159"/>
                  <a:gd name="T21" fmla="*/ 6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9" h="110">
                    <a:moveTo>
                      <a:pt x="1" y="66"/>
                    </a:moveTo>
                    <a:cubicBezTo>
                      <a:pt x="1" y="55"/>
                      <a:pt x="1" y="44"/>
                      <a:pt x="1" y="33"/>
                    </a:cubicBezTo>
                    <a:cubicBezTo>
                      <a:pt x="0" y="24"/>
                      <a:pt x="4" y="20"/>
                      <a:pt x="11" y="16"/>
                    </a:cubicBezTo>
                    <a:cubicBezTo>
                      <a:pt x="27" y="9"/>
                      <a:pt x="44" y="5"/>
                      <a:pt x="61" y="3"/>
                    </a:cubicBezTo>
                    <a:cubicBezTo>
                      <a:pt x="89" y="0"/>
                      <a:pt x="116" y="4"/>
                      <a:pt x="143" y="14"/>
                    </a:cubicBezTo>
                    <a:cubicBezTo>
                      <a:pt x="158" y="20"/>
                      <a:pt x="159" y="22"/>
                      <a:pt x="159" y="38"/>
                    </a:cubicBezTo>
                    <a:cubicBezTo>
                      <a:pt x="159" y="59"/>
                      <a:pt x="159" y="80"/>
                      <a:pt x="159" y="102"/>
                    </a:cubicBezTo>
                    <a:cubicBezTo>
                      <a:pt x="159" y="107"/>
                      <a:pt x="159" y="109"/>
                      <a:pt x="152" y="108"/>
                    </a:cubicBezTo>
                    <a:cubicBezTo>
                      <a:pt x="104" y="98"/>
                      <a:pt x="55" y="98"/>
                      <a:pt x="7" y="108"/>
                    </a:cubicBezTo>
                    <a:cubicBezTo>
                      <a:pt x="1" y="110"/>
                      <a:pt x="1" y="107"/>
                      <a:pt x="1" y="103"/>
                    </a:cubicBezTo>
                    <a:cubicBezTo>
                      <a:pt x="1" y="90"/>
                      <a:pt x="1" y="78"/>
                      <a:pt x="1" y="66"/>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223">
                <a:extLst>
                  <a:ext uri="{FF2B5EF4-FFF2-40B4-BE49-F238E27FC236}">
                    <a16:creationId xmlns:a16="http://schemas.microsoft.com/office/drawing/2014/main" id="{1F8903BC-0791-496F-B45F-111DEF33DABC}"/>
                  </a:ext>
                </a:extLst>
              </p:cNvPr>
              <p:cNvSpPr>
                <a:spLocks noEditPoints="1"/>
              </p:cNvSpPr>
              <p:nvPr/>
            </p:nvSpPr>
            <p:spPr bwMode="auto">
              <a:xfrm>
                <a:off x="4339070" y="3448883"/>
                <a:ext cx="320772" cy="243952"/>
              </a:xfrm>
              <a:custGeom>
                <a:avLst/>
                <a:gdLst>
                  <a:gd name="T0" fmla="*/ 750 w 755"/>
                  <a:gd name="T1" fmla="*/ 289 h 575"/>
                  <a:gd name="T2" fmla="*/ 705 w 755"/>
                  <a:gd name="T3" fmla="*/ 259 h 575"/>
                  <a:gd name="T4" fmla="*/ 610 w 755"/>
                  <a:gd name="T5" fmla="*/ 212 h 575"/>
                  <a:gd name="T6" fmla="*/ 577 w 755"/>
                  <a:gd name="T7" fmla="*/ 209 h 575"/>
                  <a:gd name="T8" fmla="*/ 549 w 755"/>
                  <a:gd name="T9" fmla="*/ 226 h 575"/>
                  <a:gd name="T10" fmla="*/ 497 w 755"/>
                  <a:gd name="T11" fmla="*/ 276 h 575"/>
                  <a:gd name="T12" fmla="*/ 490 w 755"/>
                  <a:gd name="T13" fmla="*/ 281 h 575"/>
                  <a:gd name="T14" fmla="*/ 490 w 755"/>
                  <a:gd name="T15" fmla="*/ 277 h 575"/>
                  <a:gd name="T16" fmla="*/ 575 w 755"/>
                  <a:gd name="T17" fmla="*/ 125 h 575"/>
                  <a:gd name="T18" fmla="*/ 574 w 755"/>
                  <a:gd name="T19" fmla="*/ 114 h 575"/>
                  <a:gd name="T20" fmla="*/ 380 w 755"/>
                  <a:gd name="T21" fmla="*/ 2 h 575"/>
                  <a:gd name="T22" fmla="*/ 363 w 755"/>
                  <a:gd name="T23" fmla="*/ 2 h 575"/>
                  <a:gd name="T24" fmla="*/ 167 w 755"/>
                  <a:gd name="T25" fmla="*/ 115 h 575"/>
                  <a:gd name="T26" fmla="*/ 167 w 755"/>
                  <a:gd name="T27" fmla="*/ 124 h 575"/>
                  <a:gd name="T28" fmla="*/ 231 w 755"/>
                  <a:gd name="T29" fmla="*/ 224 h 575"/>
                  <a:gd name="T30" fmla="*/ 248 w 755"/>
                  <a:gd name="T31" fmla="*/ 273 h 575"/>
                  <a:gd name="T32" fmla="*/ 263 w 755"/>
                  <a:gd name="T33" fmla="*/ 362 h 575"/>
                  <a:gd name="T34" fmla="*/ 187 w 755"/>
                  <a:gd name="T35" fmla="*/ 335 h 575"/>
                  <a:gd name="T36" fmla="*/ 78 w 755"/>
                  <a:gd name="T37" fmla="*/ 310 h 575"/>
                  <a:gd name="T38" fmla="*/ 12 w 755"/>
                  <a:gd name="T39" fmla="*/ 323 h 575"/>
                  <a:gd name="T40" fmla="*/ 1 w 755"/>
                  <a:gd name="T41" fmla="*/ 332 h 575"/>
                  <a:gd name="T42" fmla="*/ 3 w 755"/>
                  <a:gd name="T43" fmla="*/ 335 h 575"/>
                  <a:gd name="T44" fmla="*/ 93 w 755"/>
                  <a:gd name="T45" fmla="*/ 462 h 575"/>
                  <a:gd name="T46" fmla="*/ 374 w 755"/>
                  <a:gd name="T47" fmla="*/ 574 h 575"/>
                  <a:gd name="T48" fmla="*/ 572 w 755"/>
                  <a:gd name="T49" fmla="*/ 520 h 575"/>
                  <a:gd name="T50" fmla="*/ 753 w 755"/>
                  <a:gd name="T51" fmla="*/ 300 h 575"/>
                  <a:gd name="T52" fmla="*/ 750 w 755"/>
                  <a:gd name="T53" fmla="*/ 289 h 575"/>
                  <a:gd name="T54" fmla="*/ 387 w 755"/>
                  <a:gd name="T55" fmla="*/ 201 h 575"/>
                  <a:gd name="T56" fmla="*/ 373 w 755"/>
                  <a:gd name="T57" fmla="*/ 334 h 575"/>
                  <a:gd name="T58" fmla="*/ 371 w 755"/>
                  <a:gd name="T59" fmla="*/ 346 h 575"/>
                  <a:gd name="T60" fmla="*/ 368 w 755"/>
                  <a:gd name="T61" fmla="*/ 334 h 575"/>
                  <a:gd name="T62" fmla="*/ 355 w 755"/>
                  <a:gd name="T63" fmla="*/ 225 h 575"/>
                  <a:gd name="T64" fmla="*/ 350 w 755"/>
                  <a:gd name="T65" fmla="*/ 129 h 575"/>
                  <a:gd name="T66" fmla="*/ 362 w 755"/>
                  <a:gd name="T67" fmla="*/ 72 h 575"/>
                  <a:gd name="T68" fmla="*/ 371 w 755"/>
                  <a:gd name="T69" fmla="*/ 35 h 575"/>
                  <a:gd name="T70" fmla="*/ 387 w 755"/>
                  <a:gd name="T71" fmla="*/ 105 h 575"/>
                  <a:gd name="T72" fmla="*/ 387 w 755"/>
                  <a:gd name="T73" fmla="*/ 201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5" h="575">
                    <a:moveTo>
                      <a:pt x="750" y="289"/>
                    </a:moveTo>
                    <a:cubicBezTo>
                      <a:pt x="735" y="279"/>
                      <a:pt x="720" y="268"/>
                      <a:pt x="705" y="259"/>
                    </a:cubicBezTo>
                    <a:cubicBezTo>
                      <a:pt x="675" y="240"/>
                      <a:pt x="644" y="222"/>
                      <a:pt x="610" y="212"/>
                    </a:cubicBezTo>
                    <a:cubicBezTo>
                      <a:pt x="599" y="208"/>
                      <a:pt x="589" y="205"/>
                      <a:pt x="577" y="209"/>
                    </a:cubicBezTo>
                    <a:cubicBezTo>
                      <a:pt x="566" y="212"/>
                      <a:pt x="557" y="219"/>
                      <a:pt x="549" y="226"/>
                    </a:cubicBezTo>
                    <a:cubicBezTo>
                      <a:pt x="531" y="242"/>
                      <a:pt x="514" y="259"/>
                      <a:pt x="497" y="276"/>
                    </a:cubicBezTo>
                    <a:cubicBezTo>
                      <a:pt x="495" y="278"/>
                      <a:pt x="494" y="281"/>
                      <a:pt x="490" y="281"/>
                    </a:cubicBezTo>
                    <a:cubicBezTo>
                      <a:pt x="489" y="279"/>
                      <a:pt x="490" y="278"/>
                      <a:pt x="490" y="277"/>
                    </a:cubicBezTo>
                    <a:cubicBezTo>
                      <a:pt x="508" y="220"/>
                      <a:pt x="535" y="169"/>
                      <a:pt x="575" y="125"/>
                    </a:cubicBezTo>
                    <a:cubicBezTo>
                      <a:pt x="579" y="120"/>
                      <a:pt x="579" y="118"/>
                      <a:pt x="574" y="114"/>
                    </a:cubicBezTo>
                    <a:cubicBezTo>
                      <a:pt x="517" y="64"/>
                      <a:pt x="453" y="26"/>
                      <a:pt x="380" y="2"/>
                    </a:cubicBezTo>
                    <a:cubicBezTo>
                      <a:pt x="374" y="0"/>
                      <a:pt x="369" y="0"/>
                      <a:pt x="363" y="2"/>
                    </a:cubicBezTo>
                    <a:cubicBezTo>
                      <a:pt x="291" y="28"/>
                      <a:pt x="225" y="64"/>
                      <a:pt x="167" y="115"/>
                    </a:cubicBezTo>
                    <a:cubicBezTo>
                      <a:pt x="163" y="118"/>
                      <a:pt x="163" y="120"/>
                      <a:pt x="167" y="124"/>
                    </a:cubicBezTo>
                    <a:cubicBezTo>
                      <a:pt x="195" y="153"/>
                      <a:pt x="215" y="187"/>
                      <a:pt x="231" y="224"/>
                    </a:cubicBezTo>
                    <a:cubicBezTo>
                      <a:pt x="238" y="240"/>
                      <a:pt x="245" y="256"/>
                      <a:pt x="248" y="273"/>
                    </a:cubicBezTo>
                    <a:cubicBezTo>
                      <a:pt x="254" y="299"/>
                      <a:pt x="260" y="359"/>
                      <a:pt x="263" y="362"/>
                    </a:cubicBezTo>
                    <a:cubicBezTo>
                      <a:pt x="221" y="352"/>
                      <a:pt x="213" y="348"/>
                      <a:pt x="187" y="335"/>
                    </a:cubicBezTo>
                    <a:cubicBezTo>
                      <a:pt x="152" y="318"/>
                      <a:pt x="117" y="307"/>
                      <a:pt x="78" y="310"/>
                    </a:cubicBezTo>
                    <a:cubicBezTo>
                      <a:pt x="54" y="311"/>
                      <a:pt x="34" y="315"/>
                      <a:pt x="12" y="323"/>
                    </a:cubicBezTo>
                    <a:cubicBezTo>
                      <a:pt x="8" y="324"/>
                      <a:pt x="0" y="329"/>
                      <a:pt x="1" y="332"/>
                    </a:cubicBezTo>
                    <a:cubicBezTo>
                      <a:pt x="2" y="334"/>
                      <a:pt x="2" y="334"/>
                      <a:pt x="3" y="335"/>
                    </a:cubicBezTo>
                    <a:cubicBezTo>
                      <a:pt x="25" y="384"/>
                      <a:pt x="54" y="426"/>
                      <a:pt x="93" y="462"/>
                    </a:cubicBezTo>
                    <a:cubicBezTo>
                      <a:pt x="172" y="536"/>
                      <a:pt x="266" y="574"/>
                      <a:pt x="374" y="574"/>
                    </a:cubicBezTo>
                    <a:cubicBezTo>
                      <a:pt x="445" y="575"/>
                      <a:pt x="511" y="556"/>
                      <a:pt x="572" y="520"/>
                    </a:cubicBezTo>
                    <a:cubicBezTo>
                      <a:pt x="659" y="469"/>
                      <a:pt x="720" y="396"/>
                      <a:pt x="753" y="300"/>
                    </a:cubicBezTo>
                    <a:cubicBezTo>
                      <a:pt x="755" y="295"/>
                      <a:pt x="754" y="292"/>
                      <a:pt x="750" y="289"/>
                    </a:cubicBezTo>
                    <a:close/>
                    <a:moveTo>
                      <a:pt x="387" y="201"/>
                    </a:moveTo>
                    <a:cubicBezTo>
                      <a:pt x="386" y="262"/>
                      <a:pt x="378" y="291"/>
                      <a:pt x="373" y="334"/>
                    </a:cubicBezTo>
                    <a:cubicBezTo>
                      <a:pt x="373" y="338"/>
                      <a:pt x="371" y="346"/>
                      <a:pt x="371" y="346"/>
                    </a:cubicBezTo>
                    <a:cubicBezTo>
                      <a:pt x="371" y="346"/>
                      <a:pt x="369" y="335"/>
                      <a:pt x="368" y="334"/>
                    </a:cubicBezTo>
                    <a:cubicBezTo>
                      <a:pt x="363" y="294"/>
                      <a:pt x="360" y="265"/>
                      <a:pt x="355" y="225"/>
                    </a:cubicBezTo>
                    <a:cubicBezTo>
                      <a:pt x="351" y="193"/>
                      <a:pt x="350" y="161"/>
                      <a:pt x="350" y="129"/>
                    </a:cubicBezTo>
                    <a:cubicBezTo>
                      <a:pt x="351" y="110"/>
                      <a:pt x="358" y="91"/>
                      <a:pt x="362" y="72"/>
                    </a:cubicBezTo>
                    <a:cubicBezTo>
                      <a:pt x="365" y="60"/>
                      <a:pt x="367" y="49"/>
                      <a:pt x="371" y="35"/>
                    </a:cubicBezTo>
                    <a:cubicBezTo>
                      <a:pt x="376" y="58"/>
                      <a:pt x="381" y="82"/>
                      <a:pt x="387" y="105"/>
                    </a:cubicBezTo>
                    <a:cubicBezTo>
                      <a:pt x="395" y="137"/>
                      <a:pt x="387" y="169"/>
                      <a:pt x="387" y="201"/>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224">
                <a:extLst>
                  <a:ext uri="{FF2B5EF4-FFF2-40B4-BE49-F238E27FC236}">
                    <a16:creationId xmlns:a16="http://schemas.microsoft.com/office/drawing/2014/main" id="{58FBB5CC-69EA-464D-833E-24EB43C1FA72}"/>
                  </a:ext>
                </a:extLst>
              </p:cNvPr>
              <p:cNvSpPr>
                <a:spLocks/>
              </p:cNvSpPr>
              <p:nvPr/>
            </p:nvSpPr>
            <p:spPr bwMode="auto">
              <a:xfrm>
                <a:off x="4332233" y="3542614"/>
                <a:ext cx="175948" cy="64406"/>
              </a:xfrm>
              <a:custGeom>
                <a:avLst/>
                <a:gdLst>
                  <a:gd name="T0" fmla="*/ 264 w 414"/>
                  <a:gd name="T1" fmla="*/ 54 h 152"/>
                  <a:gd name="T2" fmla="*/ 326 w 414"/>
                  <a:gd name="T3" fmla="*/ 102 h 152"/>
                  <a:gd name="T4" fmla="*/ 377 w 414"/>
                  <a:gd name="T5" fmla="*/ 124 h 152"/>
                  <a:gd name="T6" fmla="*/ 398 w 414"/>
                  <a:gd name="T7" fmla="*/ 128 h 152"/>
                  <a:gd name="T8" fmla="*/ 414 w 414"/>
                  <a:gd name="T9" fmla="*/ 129 h 152"/>
                  <a:gd name="T10" fmla="*/ 363 w 414"/>
                  <a:gd name="T11" fmla="*/ 145 h 152"/>
                  <a:gd name="T12" fmla="*/ 223 w 414"/>
                  <a:gd name="T13" fmla="*/ 126 h 152"/>
                  <a:gd name="T14" fmla="*/ 137 w 414"/>
                  <a:gd name="T15" fmla="*/ 94 h 152"/>
                  <a:gd name="T16" fmla="*/ 22 w 414"/>
                  <a:gd name="T17" fmla="*/ 107 h 152"/>
                  <a:gd name="T18" fmla="*/ 17 w 414"/>
                  <a:gd name="T19" fmla="*/ 111 h 152"/>
                  <a:gd name="T20" fmla="*/ 1 w 414"/>
                  <a:gd name="T21" fmla="*/ 67 h 152"/>
                  <a:gd name="T22" fmla="*/ 4 w 414"/>
                  <a:gd name="T23" fmla="*/ 59 h 152"/>
                  <a:gd name="T24" fmla="*/ 145 w 414"/>
                  <a:gd name="T25" fmla="*/ 3 h 152"/>
                  <a:gd name="T26" fmla="*/ 253 w 414"/>
                  <a:gd name="T27" fmla="*/ 45 h 152"/>
                  <a:gd name="T28" fmla="*/ 264 w 414"/>
                  <a:gd name="T29" fmla="*/ 5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4" h="152">
                    <a:moveTo>
                      <a:pt x="264" y="54"/>
                    </a:moveTo>
                    <a:cubicBezTo>
                      <a:pt x="281" y="74"/>
                      <a:pt x="303" y="89"/>
                      <a:pt x="326" y="102"/>
                    </a:cubicBezTo>
                    <a:cubicBezTo>
                      <a:pt x="342" y="111"/>
                      <a:pt x="358" y="119"/>
                      <a:pt x="377" y="124"/>
                    </a:cubicBezTo>
                    <a:cubicBezTo>
                      <a:pt x="380" y="124"/>
                      <a:pt x="394" y="127"/>
                      <a:pt x="398" y="128"/>
                    </a:cubicBezTo>
                    <a:cubicBezTo>
                      <a:pt x="403" y="128"/>
                      <a:pt x="407" y="129"/>
                      <a:pt x="414" y="129"/>
                    </a:cubicBezTo>
                    <a:cubicBezTo>
                      <a:pt x="396" y="136"/>
                      <a:pt x="380" y="142"/>
                      <a:pt x="363" y="145"/>
                    </a:cubicBezTo>
                    <a:cubicBezTo>
                      <a:pt x="312" y="152"/>
                      <a:pt x="268" y="147"/>
                      <a:pt x="223" y="126"/>
                    </a:cubicBezTo>
                    <a:cubicBezTo>
                      <a:pt x="195" y="113"/>
                      <a:pt x="168" y="99"/>
                      <a:pt x="137" y="94"/>
                    </a:cubicBezTo>
                    <a:cubicBezTo>
                      <a:pt x="98" y="88"/>
                      <a:pt x="59" y="93"/>
                      <a:pt x="22" y="107"/>
                    </a:cubicBezTo>
                    <a:cubicBezTo>
                      <a:pt x="20" y="108"/>
                      <a:pt x="19" y="110"/>
                      <a:pt x="17" y="111"/>
                    </a:cubicBezTo>
                    <a:cubicBezTo>
                      <a:pt x="10" y="97"/>
                      <a:pt x="6" y="82"/>
                      <a:pt x="1" y="67"/>
                    </a:cubicBezTo>
                    <a:cubicBezTo>
                      <a:pt x="0" y="63"/>
                      <a:pt x="0" y="63"/>
                      <a:pt x="4" y="59"/>
                    </a:cubicBezTo>
                    <a:cubicBezTo>
                      <a:pt x="44" y="24"/>
                      <a:pt x="90" y="0"/>
                      <a:pt x="145" y="3"/>
                    </a:cubicBezTo>
                    <a:cubicBezTo>
                      <a:pt x="186" y="5"/>
                      <a:pt x="221" y="21"/>
                      <a:pt x="253" y="45"/>
                    </a:cubicBezTo>
                    <a:cubicBezTo>
                      <a:pt x="257" y="48"/>
                      <a:pt x="260" y="51"/>
                      <a:pt x="264" y="54"/>
                    </a:cubicBezTo>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6" name="Graphic 36">
              <a:extLst>
                <a:ext uri="{FF2B5EF4-FFF2-40B4-BE49-F238E27FC236}">
                  <a16:creationId xmlns:a16="http://schemas.microsoft.com/office/drawing/2014/main" id="{5C23B1DE-E374-4CEC-BE5F-7D4DE0C00118}"/>
                </a:ext>
              </a:extLst>
            </p:cNvPr>
            <p:cNvSpPr/>
            <p:nvPr/>
          </p:nvSpPr>
          <p:spPr>
            <a:xfrm>
              <a:off x="3994607" y="2578869"/>
              <a:ext cx="512756" cy="494024"/>
            </a:xfrm>
            <a:custGeom>
              <a:avLst/>
              <a:gdLst>
                <a:gd name="connsiteX0" fmla="*/ 927568 w 2085975"/>
                <a:gd name="connsiteY0" fmla="*/ 1322147 h 2009775"/>
                <a:gd name="connsiteX1" fmla="*/ 818031 w 2085975"/>
                <a:gd name="connsiteY1" fmla="*/ 1352628 h 2009775"/>
                <a:gd name="connsiteX2" fmla="*/ 835176 w 2085975"/>
                <a:gd name="connsiteY2" fmla="*/ 1496455 h 2009775"/>
                <a:gd name="connsiteX3" fmla="*/ 835176 w 2085975"/>
                <a:gd name="connsiteY3" fmla="*/ 1824115 h 2009775"/>
                <a:gd name="connsiteX4" fmla="*/ 958048 w 2085975"/>
                <a:gd name="connsiteY4" fmla="*/ 1824115 h 2009775"/>
                <a:gd name="connsiteX5" fmla="*/ 958048 w 2085975"/>
                <a:gd name="connsiteY5" fmla="*/ 1477405 h 2009775"/>
                <a:gd name="connsiteX6" fmla="*/ 1032343 w 2085975"/>
                <a:gd name="connsiteY6" fmla="*/ 1436447 h 2009775"/>
                <a:gd name="connsiteX7" fmla="*/ 1067586 w 2085975"/>
                <a:gd name="connsiteY7" fmla="*/ 1445972 h 2009775"/>
                <a:gd name="connsiteX8" fmla="*/ 1100923 w 2085975"/>
                <a:gd name="connsiteY8" fmla="*/ 1332625 h 2009775"/>
                <a:gd name="connsiteX9" fmla="*/ 1055203 w 2085975"/>
                <a:gd name="connsiteY9" fmla="*/ 1322147 h 2009775"/>
                <a:gd name="connsiteX10" fmla="*/ 1015198 w 2085975"/>
                <a:gd name="connsiteY10" fmla="*/ 1329768 h 2009775"/>
                <a:gd name="connsiteX11" fmla="*/ 945666 w 2085975"/>
                <a:gd name="connsiteY11" fmla="*/ 1391680 h 2009775"/>
                <a:gd name="connsiteX12" fmla="*/ 927568 w 2085975"/>
                <a:gd name="connsiteY12" fmla="*/ 1322147 h 2009775"/>
                <a:gd name="connsiteX13" fmla="*/ 504658 w 2085975"/>
                <a:gd name="connsiteY13" fmla="*/ 1160222 h 2009775"/>
                <a:gd name="connsiteX14" fmla="*/ 491323 w 2085975"/>
                <a:gd name="connsiteY14" fmla="*/ 1160222 h 2009775"/>
                <a:gd name="connsiteX15" fmla="*/ 491323 w 2085975"/>
                <a:gd name="connsiteY15" fmla="*/ 1823163 h 2009775"/>
                <a:gd name="connsiteX16" fmla="*/ 618958 w 2085975"/>
                <a:gd name="connsiteY16" fmla="*/ 1823163 h 2009775"/>
                <a:gd name="connsiteX17" fmla="*/ 618958 w 2085975"/>
                <a:gd name="connsiteY17" fmla="*/ 1529793 h 2009775"/>
                <a:gd name="connsiteX18" fmla="*/ 779931 w 2085975"/>
                <a:gd name="connsiteY18" fmla="*/ 1529793 h 2009775"/>
                <a:gd name="connsiteX19" fmla="*/ 779931 w 2085975"/>
                <a:gd name="connsiteY19" fmla="*/ 1420255 h 2009775"/>
                <a:gd name="connsiteX20" fmla="*/ 618958 w 2085975"/>
                <a:gd name="connsiteY20" fmla="*/ 1420255 h 2009775"/>
                <a:gd name="connsiteX21" fmla="*/ 618958 w 2085975"/>
                <a:gd name="connsiteY21" fmla="*/ 1267855 h 2009775"/>
                <a:gd name="connsiteX22" fmla="*/ 819936 w 2085975"/>
                <a:gd name="connsiteY22" fmla="*/ 1267855 h 2009775"/>
                <a:gd name="connsiteX23" fmla="*/ 827556 w 2085975"/>
                <a:gd name="connsiteY23" fmla="*/ 1209753 h 2009775"/>
                <a:gd name="connsiteX24" fmla="*/ 504658 w 2085975"/>
                <a:gd name="connsiteY24" fmla="*/ 1160222 h 2009775"/>
                <a:gd name="connsiteX25" fmla="*/ 206526 w 2085975"/>
                <a:gd name="connsiteY25" fmla="*/ 1911745 h 2009775"/>
                <a:gd name="connsiteX26" fmla="*/ 265581 w 2085975"/>
                <a:gd name="connsiteY26" fmla="*/ 1980325 h 2009775"/>
                <a:gd name="connsiteX27" fmla="*/ 413218 w 2085975"/>
                <a:gd name="connsiteY27" fmla="*/ 1824115 h 2009775"/>
                <a:gd name="connsiteX28" fmla="*/ 421791 w 2085975"/>
                <a:gd name="connsiteY28" fmla="*/ 1693622 h 2009775"/>
                <a:gd name="connsiteX29" fmla="*/ 421791 w 2085975"/>
                <a:gd name="connsiteY29" fmla="*/ 1161175 h 2009775"/>
                <a:gd name="connsiteX30" fmla="*/ 293203 w 2085975"/>
                <a:gd name="connsiteY30" fmla="*/ 1161175 h 2009775"/>
                <a:gd name="connsiteX31" fmla="*/ 293203 w 2085975"/>
                <a:gd name="connsiteY31" fmla="*/ 1707910 h 2009775"/>
                <a:gd name="connsiteX32" fmla="*/ 280821 w 2085975"/>
                <a:gd name="connsiteY32" fmla="*/ 1830783 h 2009775"/>
                <a:gd name="connsiteX33" fmla="*/ 206526 w 2085975"/>
                <a:gd name="connsiteY33" fmla="*/ 1911745 h 2009775"/>
                <a:gd name="connsiteX34" fmla="*/ 1365718 w 2085975"/>
                <a:gd name="connsiteY34" fmla="*/ 1575513 h 2009775"/>
                <a:gd name="connsiteX35" fmla="*/ 1290471 w 2085975"/>
                <a:gd name="connsiteY35" fmla="*/ 1741247 h 2009775"/>
                <a:gd name="connsiteX36" fmla="*/ 1228558 w 2085975"/>
                <a:gd name="connsiteY36" fmla="*/ 1701243 h 2009775"/>
                <a:gd name="connsiteX37" fmla="*/ 1213318 w 2085975"/>
                <a:gd name="connsiteY37" fmla="*/ 1577418 h 2009775"/>
                <a:gd name="connsiteX38" fmla="*/ 1225701 w 2085975"/>
                <a:gd name="connsiteY38" fmla="*/ 1467880 h 2009775"/>
                <a:gd name="connsiteX39" fmla="*/ 1288566 w 2085975"/>
                <a:gd name="connsiteY39" fmla="*/ 1418350 h 2009775"/>
                <a:gd name="connsiteX40" fmla="*/ 1340953 w 2085975"/>
                <a:gd name="connsiteY40" fmla="*/ 1444068 h 2009775"/>
                <a:gd name="connsiteX41" fmla="*/ 1365718 w 2085975"/>
                <a:gd name="connsiteY41" fmla="*/ 1575513 h 2009775"/>
                <a:gd name="connsiteX42" fmla="*/ 1440966 w 2085975"/>
                <a:gd name="connsiteY42" fmla="*/ 1766013 h 2009775"/>
                <a:gd name="connsiteX43" fmla="*/ 1499068 w 2085975"/>
                <a:gd name="connsiteY43" fmla="*/ 1576465 h 2009775"/>
                <a:gd name="connsiteX44" fmla="*/ 1445728 w 2085975"/>
                <a:gd name="connsiteY44" fmla="*/ 1397395 h 2009775"/>
                <a:gd name="connsiteX45" fmla="*/ 1287613 w 2085975"/>
                <a:gd name="connsiteY45" fmla="*/ 1324053 h 2009775"/>
                <a:gd name="connsiteX46" fmla="*/ 1078063 w 2085975"/>
                <a:gd name="connsiteY46" fmla="*/ 1580275 h 2009775"/>
                <a:gd name="connsiteX47" fmla="*/ 1287613 w 2085975"/>
                <a:gd name="connsiteY47" fmla="*/ 1833640 h 2009775"/>
                <a:gd name="connsiteX48" fmla="*/ 1440966 w 2085975"/>
                <a:gd name="connsiteY48" fmla="*/ 1766013 h 2009775"/>
                <a:gd name="connsiteX49" fmla="*/ 1789581 w 2085975"/>
                <a:gd name="connsiteY49" fmla="*/ 1491693 h 2009775"/>
                <a:gd name="connsiteX50" fmla="*/ 1715286 w 2085975"/>
                <a:gd name="connsiteY50" fmla="*/ 1561225 h 2009775"/>
                <a:gd name="connsiteX51" fmla="*/ 1643848 w 2085975"/>
                <a:gd name="connsiteY51" fmla="*/ 1491693 h 2009775"/>
                <a:gd name="connsiteX52" fmla="*/ 1716238 w 2085975"/>
                <a:gd name="connsiteY52" fmla="*/ 1419303 h 2009775"/>
                <a:gd name="connsiteX53" fmla="*/ 1789581 w 2085975"/>
                <a:gd name="connsiteY53" fmla="*/ 1491693 h 2009775"/>
                <a:gd name="connsiteX54" fmla="*/ 2005798 w 2085975"/>
                <a:gd name="connsiteY54" fmla="*/ 1386918 h 2009775"/>
                <a:gd name="connsiteX55" fmla="*/ 1955316 w 2085975"/>
                <a:gd name="connsiteY55" fmla="*/ 1305955 h 2009775"/>
                <a:gd name="connsiteX56" fmla="*/ 1859113 w 2085975"/>
                <a:gd name="connsiteY56" fmla="*/ 1347865 h 2009775"/>
                <a:gd name="connsiteX57" fmla="*/ 1801963 w 2085975"/>
                <a:gd name="connsiteY57" fmla="*/ 1337388 h 2009775"/>
                <a:gd name="connsiteX58" fmla="*/ 1718143 w 2085975"/>
                <a:gd name="connsiteY58" fmla="*/ 1325005 h 2009775"/>
                <a:gd name="connsiteX59" fmla="*/ 1521928 w 2085975"/>
                <a:gd name="connsiteY59" fmla="*/ 1490740 h 2009775"/>
                <a:gd name="connsiteX60" fmla="*/ 1621941 w 2085975"/>
                <a:gd name="connsiteY60" fmla="*/ 1626947 h 2009775"/>
                <a:gd name="connsiteX61" fmla="*/ 1551456 w 2085975"/>
                <a:gd name="connsiteY61" fmla="*/ 1664095 h 2009775"/>
                <a:gd name="connsiteX62" fmla="*/ 1537168 w 2085975"/>
                <a:gd name="connsiteY62" fmla="*/ 1708863 h 2009775"/>
                <a:gd name="connsiteX63" fmla="*/ 1546693 w 2085975"/>
                <a:gd name="connsiteY63" fmla="*/ 1748868 h 2009775"/>
                <a:gd name="connsiteX64" fmla="*/ 1573363 w 2085975"/>
                <a:gd name="connsiteY64" fmla="*/ 1772680 h 2009775"/>
                <a:gd name="connsiteX65" fmla="*/ 1684806 w 2085975"/>
                <a:gd name="connsiteY65" fmla="*/ 1787920 h 2009775"/>
                <a:gd name="connsiteX66" fmla="*/ 1736241 w 2085975"/>
                <a:gd name="connsiteY66" fmla="*/ 1788872 h 2009775"/>
                <a:gd name="connsiteX67" fmla="*/ 1800058 w 2085975"/>
                <a:gd name="connsiteY67" fmla="*/ 1803160 h 2009775"/>
                <a:gd name="connsiteX68" fmla="*/ 1821966 w 2085975"/>
                <a:gd name="connsiteY68" fmla="*/ 1846975 h 2009775"/>
                <a:gd name="connsiteX69" fmla="*/ 1792438 w 2085975"/>
                <a:gd name="connsiteY69" fmla="*/ 1896505 h 2009775"/>
                <a:gd name="connsiteX70" fmla="*/ 1715286 w 2085975"/>
                <a:gd name="connsiteY70" fmla="*/ 1912697 h 2009775"/>
                <a:gd name="connsiteX71" fmla="*/ 1627656 w 2085975"/>
                <a:gd name="connsiteY71" fmla="*/ 1852690 h 2009775"/>
                <a:gd name="connsiteX72" fmla="*/ 1633371 w 2085975"/>
                <a:gd name="connsiteY72" fmla="*/ 1821258 h 2009775"/>
                <a:gd name="connsiteX73" fmla="*/ 1520976 w 2085975"/>
                <a:gd name="connsiteY73" fmla="*/ 1821258 h 2009775"/>
                <a:gd name="connsiteX74" fmla="*/ 1510498 w 2085975"/>
                <a:gd name="connsiteY74" fmla="*/ 1870788 h 2009775"/>
                <a:gd name="connsiteX75" fmla="*/ 1548598 w 2085975"/>
                <a:gd name="connsiteY75" fmla="*/ 1957465 h 2009775"/>
                <a:gd name="connsiteX76" fmla="*/ 1724811 w 2085975"/>
                <a:gd name="connsiteY76" fmla="*/ 2009853 h 2009775"/>
                <a:gd name="connsiteX77" fmla="*/ 1908643 w 2085975"/>
                <a:gd name="connsiteY77" fmla="*/ 1946988 h 2009775"/>
                <a:gd name="connsiteX78" fmla="*/ 1945791 w 2085975"/>
                <a:gd name="connsiteY78" fmla="*/ 1846022 h 2009775"/>
                <a:gd name="connsiteX79" fmla="*/ 1905786 w 2085975"/>
                <a:gd name="connsiteY79" fmla="*/ 1741247 h 2009775"/>
                <a:gd name="connsiteX80" fmla="*/ 1764816 w 2085975"/>
                <a:gd name="connsiteY80" fmla="*/ 1697433 h 2009775"/>
                <a:gd name="connsiteX81" fmla="*/ 1699093 w 2085975"/>
                <a:gd name="connsiteY81" fmla="*/ 1696480 h 2009775"/>
                <a:gd name="connsiteX82" fmla="*/ 1679091 w 2085975"/>
                <a:gd name="connsiteY82" fmla="*/ 1685050 h 2009775"/>
                <a:gd name="connsiteX83" fmla="*/ 1727668 w 2085975"/>
                <a:gd name="connsiteY83" fmla="*/ 1645045 h 2009775"/>
                <a:gd name="connsiteX84" fmla="*/ 1745766 w 2085975"/>
                <a:gd name="connsiteY84" fmla="*/ 1645997 h 2009775"/>
                <a:gd name="connsiteX85" fmla="*/ 1917216 w 2085975"/>
                <a:gd name="connsiteY85" fmla="*/ 1500265 h 2009775"/>
                <a:gd name="connsiteX86" fmla="*/ 1889593 w 2085975"/>
                <a:gd name="connsiteY86" fmla="*/ 1420255 h 2009775"/>
                <a:gd name="connsiteX87" fmla="*/ 1921026 w 2085975"/>
                <a:gd name="connsiteY87" fmla="*/ 1423113 h 2009775"/>
                <a:gd name="connsiteX88" fmla="*/ 2005798 w 2085975"/>
                <a:gd name="connsiteY88" fmla="*/ 1386918 h 2009775"/>
                <a:gd name="connsiteX89" fmla="*/ 472273 w 2085975"/>
                <a:gd name="connsiteY89" fmla="*/ 583960 h 2009775"/>
                <a:gd name="connsiteX90" fmla="*/ 216051 w 2085975"/>
                <a:gd name="connsiteY90" fmla="*/ 778270 h 2009775"/>
                <a:gd name="connsiteX91" fmla="*/ 321778 w 2085975"/>
                <a:gd name="connsiteY91" fmla="*/ 915430 h 2009775"/>
                <a:gd name="connsiteX92" fmla="*/ 291298 w 2085975"/>
                <a:gd name="connsiteY92" fmla="*/ 815417 h 2009775"/>
                <a:gd name="connsiteX93" fmla="*/ 472273 w 2085975"/>
                <a:gd name="connsiteY93" fmla="*/ 583960 h 2009775"/>
                <a:gd name="connsiteX94" fmla="*/ 2080093 w 2085975"/>
                <a:gd name="connsiteY94" fmla="*/ 912572 h 2009775"/>
                <a:gd name="connsiteX95" fmla="*/ 1988653 w 2085975"/>
                <a:gd name="connsiteY95" fmla="*/ 764935 h 2009775"/>
                <a:gd name="connsiteX96" fmla="*/ 1997226 w 2085975"/>
                <a:gd name="connsiteY96" fmla="*/ 816370 h 2009775"/>
                <a:gd name="connsiteX97" fmla="*/ 1464778 w 2085975"/>
                <a:gd name="connsiteY97" fmla="*/ 1164985 h 2009775"/>
                <a:gd name="connsiteX98" fmla="*/ 1574316 w 2085975"/>
                <a:gd name="connsiteY98" fmla="*/ 1170700 h 2009775"/>
                <a:gd name="connsiteX99" fmla="*/ 2080093 w 2085975"/>
                <a:gd name="connsiteY99" fmla="*/ 912572 h 2009775"/>
                <a:gd name="connsiteX100" fmla="*/ 1900071 w 2085975"/>
                <a:gd name="connsiteY100" fmla="*/ 826847 h 2009775"/>
                <a:gd name="connsiteX101" fmla="*/ 1765768 w 2085975"/>
                <a:gd name="connsiteY101" fmla="*/ 671590 h 2009775"/>
                <a:gd name="connsiteX102" fmla="*/ 1796248 w 2085975"/>
                <a:gd name="connsiteY102" fmla="*/ 747790 h 2009775"/>
                <a:gd name="connsiteX103" fmla="*/ 1131403 w 2085975"/>
                <a:gd name="connsiteY103" fmla="*/ 1001155 h 2009775"/>
                <a:gd name="connsiteX104" fmla="*/ 466558 w 2085975"/>
                <a:gd name="connsiteY104" fmla="*/ 747790 h 2009775"/>
                <a:gd name="connsiteX105" fmla="*/ 480846 w 2085975"/>
                <a:gd name="connsiteY105" fmla="*/ 696355 h 2009775"/>
                <a:gd name="connsiteX106" fmla="*/ 388453 w 2085975"/>
                <a:gd name="connsiteY106" fmla="*/ 827800 h 2009775"/>
                <a:gd name="connsiteX107" fmla="*/ 1143786 w 2085975"/>
                <a:gd name="connsiteY107" fmla="*/ 1102120 h 2009775"/>
                <a:gd name="connsiteX108" fmla="*/ 1900071 w 2085975"/>
                <a:gd name="connsiteY108" fmla="*/ 826847 h 2009775"/>
                <a:gd name="connsiteX109" fmla="*/ 1570506 w 2085975"/>
                <a:gd name="connsiteY109" fmla="*/ 819228 h 2009775"/>
                <a:gd name="connsiteX110" fmla="*/ 738021 w 2085975"/>
                <a:gd name="connsiteY110" fmla="*/ 828753 h 2009775"/>
                <a:gd name="connsiteX111" fmla="*/ 175093 w 2085975"/>
                <a:gd name="connsiteY111" fmla="*/ 221058 h 2009775"/>
                <a:gd name="connsiteX112" fmla="*/ 231291 w 2085975"/>
                <a:gd name="connsiteY112" fmla="*/ 158193 h 2009775"/>
                <a:gd name="connsiteX113" fmla="*/ 325588 w 2085975"/>
                <a:gd name="connsiteY113" fmla="*/ 287733 h 2009775"/>
                <a:gd name="connsiteX114" fmla="*/ 535138 w 2085975"/>
                <a:gd name="connsiteY114" fmla="*/ 368695 h 2009775"/>
                <a:gd name="connsiteX115" fmla="*/ 729448 w 2085975"/>
                <a:gd name="connsiteY115" fmla="*/ 630633 h 2009775"/>
                <a:gd name="connsiteX116" fmla="*/ 1168551 w 2085975"/>
                <a:gd name="connsiteY116" fmla="*/ 603010 h 2009775"/>
                <a:gd name="connsiteX117" fmla="*/ 1550503 w 2085975"/>
                <a:gd name="connsiteY117" fmla="*/ 579198 h 2009775"/>
                <a:gd name="connsiteX118" fmla="*/ 1772436 w 2085975"/>
                <a:gd name="connsiteY118" fmla="*/ 401080 h 2009775"/>
                <a:gd name="connsiteX119" fmla="*/ 1807678 w 2085975"/>
                <a:gd name="connsiteY119" fmla="*/ 467755 h 2009775"/>
                <a:gd name="connsiteX120" fmla="*/ 1667661 w 2085975"/>
                <a:gd name="connsiteY120" fmla="*/ 589675 h 2009775"/>
                <a:gd name="connsiteX121" fmla="*/ 1570506 w 2085975"/>
                <a:gd name="connsiteY121" fmla="*/ 819228 h 2009775"/>
                <a:gd name="connsiteX122" fmla="*/ 715161 w 2085975"/>
                <a:gd name="connsiteY122" fmla="*/ 550623 h 2009775"/>
                <a:gd name="connsiteX123" fmla="*/ 621816 w 2085975"/>
                <a:gd name="connsiteY123" fmla="*/ 442990 h 2009775"/>
                <a:gd name="connsiteX124" fmla="*/ 622768 w 2085975"/>
                <a:gd name="connsiteY124" fmla="*/ 293448 h 2009775"/>
                <a:gd name="connsiteX125" fmla="*/ 537996 w 2085975"/>
                <a:gd name="connsiteY125" fmla="*/ 230583 h 2009775"/>
                <a:gd name="connsiteX126" fmla="*/ 591336 w 2085975"/>
                <a:gd name="connsiteY126" fmla="*/ 174385 h 2009775"/>
                <a:gd name="connsiteX127" fmla="*/ 970431 w 2085975"/>
                <a:gd name="connsiteY127" fmla="*/ 312498 h 2009775"/>
                <a:gd name="connsiteX128" fmla="*/ 1229511 w 2085975"/>
                <a:gd name="connsiteY128" fmla="*/ 177243 h 2009775"/>
                <a:gd name="connsiteX129" fmla="*/ 1267611 w 2085975"/>
                <a:gd name="connsiteY129" fmla="*/ 189625 h 2009775"/>
                <a:gd name="connsiteX130" fmla="*/ 1355241 w 2085975"/>
                <a:gd name="connsiteY130" fmla="*/ 377267 h 2009775"/>
                <a:gd name="connsiteX131" fmla="*/ 1489543 w 2085975"/>
                <a:gd name="connsiteY131" fmla="*/ 344883 h 2009775"/>
                <a:gd name="connsiteX132" fmla="*/ 1520023 w 2085975"/>
                <a:gd name="connsiteY132" fmla="*/ 373458 h 2009775"/>
                <a:gd name="connsiteX133" fmla="*/ 1636228 w 2085975"/>
                <a:gd name="connsiteY133" fmla="*/ 409652 h 2009775"/>
                <a:gd name="connsiteX134" fmla="*/ 1845778 w 2085975"/>
                <a:gd name="connsiteY134" fmla="*/ 186768 h 2009775"/>
                <a:gd name="connsiteX135" fmla="*/ 1858161 w 2085975"/>
                <a:gd name="connsiteY135" fmla="*/ 280113 h 2009775"/>
                <a:gd name="connsiteX136" fmla="*/ 1620036 w 2085975"/>
                <a:gd name="connsiteY136" fmla="*/ 489663 h 2009775"/>
                <a:gd name="connsiteX137" fmla="*/ 1284756 w 2085975"/>
                <a:gd name="connsiteY137" fmla="*/ 460135 h 2009775"/>
                <a:gd name="connsiteX138" fmla="*/ 1095208 w 2085975"/>
                <a:gd name="connsiteY138" fmla="*/ 519190 h 2009775"/>
                <a:gd name="connsiteX139" fmla="*/ 715161 w 2085975"/>
                <a:gd name="connsiteY139" fmla="*/ 550623 h 2009775"/>
                <a:gd name="connsiteX140" fmla="*/ 1222843 w 2085975"/>
                <a:gd name="connsiteY140" fmla="*/ 61990 h 2009775"/>
                <a:gd name="connsiteX141" fmla="*/ 1249513 w 2085975"/>
                <a:gd name="connsiteY141" fmla="*/ 103900 h 2009775"/>
                <a:gd name="connsiteX142" fmla="*/ 1281898 w 2085975"/>
                <a:gd name="connsiteY142" fmla="*/ 63895 h 2009775"/>
                <a:gd name="connsiteX143" fmla="*/ 1251418 w 2085975"/>
                <a:gd name="connsiteY143" fmla="*/ 29605 h 2009775"/>
                <a:gd name="connsiteX144" fmla="*/ 1222843 w 2085975"/>
                <a:gd name="connsiteY144" fmla="*/ 61990 h 2009775"/>
                <a:gd name="connsiteX145" fmla="*/ 1927693 w 2085975"/>
                <a:gd name="connsiteY145" fmla="*/ 133427 h 2009775"/>
                <a:gd name="connsiteX146" fmla="*/ 2001036 w 2085975"/>
                <a:gd name="connsiteY146" fmla="*/ 126760 h 2009775"/>
                <a:gd name="connsiteX147" fmla="*/ 2015323 w 2085975"/>
                <a:gd name="connsiteY147" fmla="*/ 57227 h 2009775"/>
                <a:gd name="connsiteX148" fmla="*/ 1941981 w 2085975"/>
                <a:gd name="connsiteY148" fmla="*/ 61990 h 2009775"/>
                <a:gd name="connsiteX149" fmla="*/ 1927693 w 2085975"/>
                <a:gd name="connsiteY149" fmla="*/ 133427 h 2009775"/>
                <a:gd name="connsiteX150" fmla="*/ 1915311 w 2085975"/>
                <a:gd name="connsiteY150" fmla="*/ 335358 h 2009775"/>
                <a:gd name="connsiteX151" fmla="*/ 1910548 w 2085975"/>
                <a:gd name="connsiteY151" fmla="*/ 379173 h 2009775"/>
                <a:gd name="connsiteX152" fmla="*/ 1961031 w 2085975"/>
                <a:gd name="connsiteY152" fmla="*/ 387745 h 2009775"/>
                <a:gd name="connsiteX153" fmla="*/ 1963888 w 2085975"/>
                <a:gd name="connsiteY153" fmla="*/ 339167 h 2009775"/>
                <a:gd name="connsiteX154" fmla="*/ 1915311 w 2085975"/>
                <a:gd name="connsiteY154" fmla="*/ 335358 h 2009775"/>
                <a:gd name="connsiteX155" fmla="*/ 469416 w 2085975"/>
                <a:gd name="connsiteY155" fmla="*/ 97232 h 2009775"/>
                <a:gd name="connsiteX156" fmla="*/ 519898 w 2085975"/>
                <a:gd name="connsiteY156" fmla="*/ 101043 h 2009775"/>
                <a:gd name="connsiteX157" fmla="*/ 517993 w 2085975"/>
                <a:gd name="connsiteY157" fmla="*/ 56275 h 2009775"/>
                <a:gd name="connsiteX158" fmla="*/ 458938 w 2085975"/>
                <a:gd name="connsiteY158" fmla="*/ 53418 h 2009775"/>
                <a:gd name="connsiteX159" fmla="*/ 469416 w 2085975"/>
                <a:gd name="connsiteY159" fmla="*/ 97232 h 2009775"/>
                <a:gd name="connsiteX160" fmla="*/ 22693 w 2085975"/>
                <a:gd name="connsiteY160" fmla="*/ 83898 h 2009775"/>
                <a:gd name="connsiteX161" fmla="*/ 118896 w 2085975"/>
                <a:gd name="connsiteY161" fmla="*/ 112473 h 2009775"/>
                <a:gd name="connsiteX162" fmla="*/ 119848 w 2085975"/>
                <a:gd name="connsiteY162" fmla="*/ 41035 h 2009775"/>
                <a:gd name="connsiteX163" fmla="*/ 33171 w 2085975"/>
                <a:gd name="connsiteY163" fmla="*/ 11507 h 2009775"/>
                <a:gd name="connsiteX164" fmla="*/ 22693 w 2085975"/>
                <a:gd name="connsiteY164" fmla="*/ 83898 h 2009775"/>
                <a:gd name="connsiteX165" fmla="*/ 391311 w 2085975"/>
                <a:gd name="connsiteY165" fmla="*/ 273445 h 2009775"/>
                <a:gd name="connsiteX166" fmla="*/ 438936 w 2085975"/>
                <a:gd name="connsiteY166" fmla="*/ 278208 h 2009775"/>
                <a:gd name="connsiteX167" fmla="*/ 437031 w 2085975"/>
                <a:gd name="connsiteY167" fmla="*/ 233440 h 2009775"/>
                <a:gd name="connsiteX168" fmla="*/ 391311 w 2085975"/>
                <a:gd name="connsiteY168" fmla="*/ 233440 h 2009775"/>
                <a:gd name="connsiteX169" fmla="*/ 391311 w 2085975"/>
                <a:gd name="connsiteY169" fmla="*/ 273445 h 200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2085975" h="2009775">
                  <a:moveTo>
                    <a:pt x="927568" y="1322147"/>
                  </a:moveTo>
                  <a:lnTo>
                    <a:pt x="818031" y="1352628"/>
                  </a:lnTo>
                  <a:cubicBezTo>
                    <a:pt x="827556" y="1380250"/>
                    <a:pt x="835176" y="1429780"/>
                    <a:pt x="835176" y="1496455"/>
                  </a:cubicBezTo>
                  <a:lnTo>
                    <a:pt x="835176" y="1824115"/>
                  </a:lnTo>
                  <a:lnTo>
                    <a:pt x="958048" y="1824115"/>
                  </a:lnTo>
                  <a:lnTo>
                    <a:pt x="958048" y="1477405"/>
                  </a:lnTo>
                  <a:cubicBezTo>
                    <a:pt x="980908" y="1449783"/>
                    <a:pt x="1005673" y="1436447"/>
                    <a:pt x="1032343" y="1436447"/>
                  </a:cubicBezTo>
                  <a:cubicBezTo>
                    <a:pt x="1045678" y="1436447"/>
                    <a:pt x="1056156" y="1439305"/>
                    <a:pt x="1067586" y="1445972"/>
                  </a:cubicBezTo>
                  <a:lnTo>
                    <a:pt x="1100923" y="1332625"/>
                  </a:lnTo>
                  <a:cubicBezTo>
                    <a:pt x="1081873" y="1324053"/>
                    <a:pt x="1073301" y="1322147"/>
                    <a:pt x="1055203" y="1322147"/>
                  </a:cubicBezTo>
                  <a:cubicBezTo>
                    <a:pt x="1041868" y="1322147"/>
                    <a:pt x="1025676" y="1325005"/>
                    <a:pt x="1015198" y="1329768"/>
                  </a:cubicBezTo>
                  <a:cubicBezTo>
                    <a:pt x="992338" y="1341197"/>
                    <a:pt x="963763" y="1366915"/>
                    <a:pt x="945666" y="1391680"/>
                  </a:cubicBezTo>
                  <a:cubicBezTo>
                    <a:pt x="945666" y="1364058"/>
                    <a:pt x="938998" y="1342150"/>
                    <a:pt x="927568" y="1322147"/>
                  </a:cubicBezTo>
                  <a:close/>
                  <a:moveTo>
                    <a:pt x="504658" y="1160222"/>
                  </a:moveTo>
                  <a:lnTo>
                    <a:pt x="491323" y="1160222"/>
                  </a:lnTo>
                  <a:lnTo>
                    <a:pt x="491323" y="1823163"/>
                  </a:lnTo>
                  <a:lnTo>
                    <a:pt x="618958" y="1823163"/>
                  </a:lnTo>
                  <a:lnTo>
                    <a:pt x="618958" y="1529793"/>
                  </a:lnTo>
                  <a:lnTo>
                    <a:pt x="779931" y="1529793"/>
                  </a:lnTo>
                  <a:lnTo>
                    <a:pt x="779931" y="1420255"/>
                  </a:lnTo>
                  <a:lnTo>
                    <a:pt x="618958" y="1420255"/>
                  </a:lnTo>
                  <a:lnTo>
                    <a:pt x="618958" y="1267855"/>
                  </a:lnTo>
                  <a:lnTo>
                    <a:pt x="819936" y="1267855"/>
                  </a:lnTo>
                  <a:lnTo>
                    <a:pt x="827556" y="1209753"/>
                  </a:lnTo>
                  <a:cubicBezTo>
                    <a:pt x="706588" y="1201180"/>
                    <a:pt x="597051" y="1182130"/>
                    <a:pt x="504658" y="1160222"/>
                  </a:cubicBezTo>
                  <a:close/>
                  <a:moveTo>
                    <a:pt x="206526" y="1911745"/>
                  </a:moveTo>
                  <a:lnTo>
                    <a:pt x="265581" y="1980325"/>
                  </a:lnTo>
                  <a:cubicBezTo>
                    <a:pt x="322731" y="1957465"/>
                    <a:pt x="394168" y="1906030"/>
                    <a:pt x="413218" y="1824115"/>
                  </a:cubicBezTo>
                  <a:cubicBezTo>
                    <a:pt x="419886" y="1797445"/>
                    <a:pt x="421791" y="1780300"/>
                    <a:pt x="421791" y="1693622"/>
                  </a:cubicBezTo>
                  <a:lnTo>
                    <a:pt x="421791" y="1161175"/>
                  </a:lnTo>
                  <a:lnTo>
                    <a:pt x="293203" y="1161175"/>
                  </a:lnTo>
                  <a:lnTo>
                    <a:pt x="293203" y="1707910"/>
                  </a:lnTo>
                  <a:cubicBezTo>
                    <a:pt x="293203" y="1779347"/>
                    <a:pt x="290346" y="1806018"/>
                    <a:pt x="280821" y="1830783"/>
                  </a:cubicBezTo>
                  <a:cubicBezTo>
                    <a:pt x="268438" y="1858405"/>
                    <a:pt x="238911" y="1890790"/>
                    <a:pt x="206526" y="1911745"/>
                  </a:cubicBezTo>
                  <a:close/>
                  <a:moveTo>
                    <a:pt x="1365718" y="1575513"/>
                  </a:moveTo>
                  <a:cubicBezTo>
                    <a:pt x="1365718" y="1691718"/>
                    <a:pt x="1342858" y="1741247"/>
                    <a:pt x="1290471" y="1741247"/>
                  </a:cubicBezTo>
                  <a:cubicBezTo>
                    <a:pt x="1266658" y="1741247"/>
                    <a:pt x="1239988" y="1727913"/>
                    <a:pt x="1228558" y="1701243"/>
                  </a:cubicBezTo>
                  <a:cubicBezTo>
                    <a:pt x="1219033" y="1676478"/>
                    <a:pt x="1213318" y="1634568"/>
                    <a:pt x="1213318" y="1577418"/>
                  </a:cubicBezTo>
                  <a:cubicBezTo>
                    <a:pt x="1213318" y="1528840"/>
                    <a:pt x="1218081" y="1494550"/>
                    <a:pt x="1225701" y="1467880"/>
                  </a:cubicBezTo>
                  <a:cubicBezTo>
                    <a:pt x="1235226" y="1437400"/>
                    <a:pt x="1259038" y="1418350"/>
                    <a:pt x="1288566" y="1418350"/>
                  </a:cubicBezTo>
                  <a:cubicBezTo>
                    <a:pt x="1310473" y="1418350"/>
                    <a:pt x="1329523" y="1427875"/>
                    <a:pt x="1340953" y="1444068"/>
                  </a:cubicBezTo>
                  <a:cubicBezTo>
                    <a:pt x="1358098" y="1466928"/>
                    <a:pt x="1365718" y="1509790"/>
                    <a:pt x="1365718" y="1575513"/>
                  </a:cubicBezTo>
                  <a:close/>
                  <a:moveTo>
                    <a:pt x="1440966" y="1766013"/>
                  </a:moveTo>
                  <a:cubicBezTo>
                    <a:pt x="1480971" y="1718388"/>
                    <a:pt x="1499068" y="1660285"/>
                    <a:pt x="1499068" y="1576465"/>
                  </a:cubicBezTo>
                  <a:cubicBezTo>
                    <a:pt x="1499068" y="1497408"/>
                    <a:pt x="1482876" y="1443115"/>
                    <a:pt x="1445728" y="1397395"/>
                  </a:cubicBezTo>
                  <a:cubicBezTo>
                    <a:pt x="1405723" y="1347865"/>
                    <a:pt x="1354288" y="1324053"/>
                    <a:pt x="1287613" y="1324053"/>
                  </a:cubicBezTo>
                  <a:cubicBezTo>
                    <a:pt x="1161883" y="1324053"/>
                    <a:pt x="1078063" y="1425970"/>
                    <a:pt x="1078063" y="1580275"/>
                  </a:cubicBezTo>
                  <a:cubicBezTo>
                    <a:pt x="1078063" y="1734580"/>
                    <a:pt x="1160931" y="1833640"/>
                    <a:pt x="1287613" y="1833640"/>
                  </a:cubicBezTo>
                  <a:cubicBezTo>
                    <a:pt x="1359051" y="1834593"/>
                    <a:pt x="1405723" y="1807922"/>
                    <a:pt x="1440966" y="1766013"/>
                  </a:cubicBezTo>
                  <a:close/>
                  <a:moveTo>
                    <a:pt x="1789581" y="1491693"/>
                  </a:moveTo>
                  <a:cubicBezTo>
                    <a:pt x="1789581" y="1536460"/>
                    <a:pt x="1762911" y="1561225"/>
                    <a:pt x="1715286" y="1561225"/>
                  </a:cubicBezTo>
                  <a:cubicBezTo>
                    <a:pt x="1672423" y="1561225"/>
                    <a:pt x="1643848" y="1541222"/>
                    <a:pt x="1643848" y="1491693"/>
                  </a:cubicBezTo>
                  <a:cubicBezTo>
                    <a:pt x="1643848" y="1445972"/>
                    <a:pt x="1670518" y="1419303"/>
                    <a:pt x="1716238" y="1419303"/>
                  </a:cubicBezTo>
                  <a:cubicBezTo>
                    <a:pt x="1761958" y="1419303"/>
                    <a:pt x="1789581" y="1445972"/>
                    <a:pt x="1789581" y="1491693"/>
                  </a:cubicBezTo>
                  <a:close/>
                  <a:moveTo>
                    <a:pt x="2005798" y="1386918"/>
                  </a:moveTo>
                  <a:lnTo>
                    <a:pt x="1955316" y="1305955"/>
                  </a:lnTo>
                  <a:cubicBezTo>
                    <a:pt x="1926741" y="1332625"/>
                    <a:pt x="1892451" y="1347865"/>
                    <a:pt x="1859113" y="1347865"/>
                  </a:cubicBezTo>
                  <a:cubicBezTo>
                    <a:pt x="1843873" y="1347865"/>
                    <a:pt x="1835301" y="1345960"/>
                    <a:pt x="1801963" y="1337388"/>
                  </a:cubicBezTo>
                  <a:cubicBezTo>
                    <a:pt x="1768626" y="1327863"/>
                    <a:pt x="1744813" y="1325005"/>
                    <a:pt x="1718143" y="1325005"/>
                  </a:cubicBezTo>
                  <a:cubicBezTo>
                    <a:pt x="1599081" y="1325005"/>
                    <a:pt x="1521928" y="1389775"/>
                    <a:pt x="1521928" y="1490740"/>
                  </a:cubicBezTo>
                  <a:cubicBezTo>
                    <a:pt x="1521928" y="1563130"/>
                    <a:pt x="1554313" y="1608850"/>
                    <a:pt x="1621941" y="1626947"/>
                  </a:cubicBezTo>
                  <a:cubicBezTo>
                    <a:pt x="1594318" y="1633615"/>
                    <a:pt x="1564791" y="1647903"/>
                    <a:pt x="1551456" y="1664095"/>
                  </a:cubicBezTo>
                  <a:cubicBezTo>
                    <a:pt x="1541931" y="1675525"/>
                    <a:pt x="1537168" y="1690765"/>
                    <a:pt x="1537168" y="1708863"/>
                  </a:cubicBezTo>
                  <a:cubicBezTo>
                    <a:pt x="1537168" y="1724103"/>
                    <a:pt x="1540978" y="1737438"/>
                    <a:pt x="1546693" y="1748868"/>
                  </a:cubicBezTo>
                  <a:cubicBezTo>
                    <a:pt x="1553361" y="1759345"/>
                    <a:pt x="1561933" y="1767918"/>
                    <a:pt x="1573363" y="1772680"/>
                  </a:cubicBezTo>
                  <a:cubicBezTo>
                    <a:pt x="1595271" y="1781253"/>
                    <a:pt x="1630513" y="1786968"/>
                    <a:pt x="1684806" y="1787920"/>
                  </a:cubicBezTo>
                  <a:cubicBezTo>
                    <a:pt x="1713381" y="1787920"/>
                    <a:pt x="1730526" y="1788872"/>
                    <a:pt x="1736241" y="1788872"/>
                  </a:cubicBezTo>
                  <a:cubicBezTo>
                    <a:pt x="1769578" y="1790778"/>
                    <a:pt x="1786723" y="1796493"/>
                    <a:pt x="1800058" y="1803160"/>
                  </a:cubicBezTo>
                  <a:cubicBezTo>
                    <a:pt x="1812441" y="1810780"/>
                    <a:pt x="1821966" y="1827925"/>
                    <a:pt x="1821966" y="1846975"/>
                  </a:cubicBezTo>
                  <a:cubicBezTo>
                    <a:pt x="1821966" y="1866025"/>
                    <a:pt x="1810536" y="1885075"/>
                    <a:pt x="1792438" y="1896505"/>
                  </a:cubicBezTo>
                  <a:cubicBezTo>
                    <a:pt x="1776246" y="1907935"/>
                    <a:pt x="1749576" y="1912697"/>
                    <a:pt x="1715286" y="1912697"/>
                  </a:cubicBezTo>
                  <a:cubicBezTo>
                    <a:pt x="1659088" y="1912697"/>
                    <a:pt x="1627656" y="1891743"/>
                    <a:pt x="1627656" y="1852690"/>
                  </a:cubicBezTo>
                  <a:cubicBezTo>
                    <a:pt x="1627656" y="1835545"/>
                    <a:pt x="1629561" y="1831735"/>
                    <a:pt x="1633371" y="1821258"/>
                  </a:cubicBezTo>
                  <a:lnTo>
                    <a:pt x="1520976" y="1821258"/>
                  </a:lnTo>
                  <a:cubicBezTo>
                    <a:pt x="1516213" y="1830783"/>
                    <a:pt x="1510498" y="1844118"/>
                    <a:pt x="1510498" y="1870788"/>
                  </a:cubicBezTo>
                  <a:cubicBezTo>
                    <a:pt x="1510498" y="1904125"/>
                    <a:pt x="1522881" y="1932700"/>
                    <a:pt x="1548598" y="1957465"/>
                  </a:cubicBezTo>
                  <a:cubicBezTo>
                    <a:pt x="1590508" y="1998422"/>
                    <a:pt x="1659088" y="2009853"/>
                    <a:pt x="1724811" y="2009853"/>
                  </a:cubicBezTo>
                  <a:cubicBezTo>
                    <a:pt x="1797201" y="2009853"/>
                    <a:pt x="1867686" y="1992708"/>
                    <a:pt x="1908643" y="1946988"/>
                  </a:cubicBezTo>
                  <a:cubicBezTo>
                    <a:pt x="1934361" y="1918413"/>
                    <a:pt x="1945791" y="1886980"/>
                    <a:pt x="1945791" y="1846022"/>
                  </a:cubicBezTo>
                  <a:cubicBezTo>
                    <a:pt x="1945791" y="1802208"/>
                    <a:pt x="1933408" y="1768870"/>
                    <a:pt x="1905786" y="1741247"/>
                  </a:cubicBezTo>
                  <a:cubicBezTo>
                    <a:pt x="1873401" y="1709815"/>
                    <a:pt x="1836253" y="1698385"/>
                    <a:pt x="1764816" y="1697433"/>
                  </a:cubicBezTo>
                  <a:lnTo>
                    <a:pt x="1699093" y="1696480"/>
                  </a:lnTo>
                  <a:cubicBezTo>
                    <a:pt x="1686711" y="1696480"/>
                    <a:pt x="1679091" y="1691718"/>
                    <a:pt x="1679091" y="1685050"/>
                  </a:cubicBezTo>
                  <a:cubicBezTo>
                    <a:pt x="1679091" y="1671715"/>
                    <a:pt x="1696236" y="1660285"/>
                    <a:pt x="1727668" y="1645045"/>
                  </a:cubicBezTo>
                  <a:cubicBezTo>
                    <a:pt x="1737193" y="1645997"/>
                    <a:pt x="1740051" y="1645997"/>
                    <a:pt x="1745766" y="1645997"/>
                  </a:cubicBezTo>
                  <a:cubicBezTo>
                    <a:pt x="1844826" y="1645997"/>
                    <a:pt x="1917216" y="1585038"/>
                    <a:pt x="1917216" y="1500265"/>
                  </a:cubicBezTo>
                  <a:cubicBezTo>
                    <a:pt x="1917216" y="1467880"/>
                    <a:pt x="1907691" y="1443115"/>
                    <a:pt x="1889593" y="1420255"/>
                  </a:cubicBezTo>
                  <a:cubicBezTo>
                    <a:pt x="1904833" y="1422160"/>
                    <a:pt x="1909596" y="1423113"/>
                    <a:pt x="1921026" y="1423113"/>
                  </a:cubicBezTo>
                  <a:cubicBezTo>
                    <a:pt x="1953411" y="1423113"/>
                    <a:pt x="1979128" y="1412635"/>
                    <a:pt x="2005798" y="1386918"/>
                  </a:cubicBezTo>
                  <a:close/>
                  <a:moveTo>
                    <a:pt x="472273" y="583960"/>
                  </a:moveTo>
                  <a:cubicBezTo>
                    <a:pt x="319873" y="621108"/>
                    <a:pt x="216051" y="694450"/>
                    <a:pt x="216051" y="778270"/>
                  </a:cubicBezTo>
                  <a:cubicBezTo>
                    <a:pt x="216051" y="830658"/>
                    <a:pt x="256056" y="878283"/>
                    <a:pt x="321778" y="915430"/>
                  </a:cubicBezTo>
                  <a:cubicBezTo>
                    <a:pt x="301776" y="883997"/>
                    <a:pt x="291298" y="849708"/>
                    <a:pt x="291298" y="815417"/>
                  </a:cubicBezTo>
                  <a:cubicBezTo>
                    <a:pt x="292251" y="728740"/>
                    <a:pt x="359878" y="647778"/>
                    <a:pt x="472273" y="583960"/>
                  </a:cubicBezTo>
                  <a:close/>
                  <a:moveTo>
                    <a:pt x="2080093" y="912572"/>
                  </a:moveTo>
                  <a:cubicBezTo>
                    <a:pt x="2080093" y="857328"/>
                    <a:pt x="2045803" y="806845"/>
                    <a:pt x="1988653" y="764935"/>
                  </a:cubicBezTo>
                  <a:cubicBezTo>
                    <a:pt x="1993416" y="782080"/>
                    <a:pt x="1997226" y="799225"/>
                    <a:pt x="1997226" y="816370"/>
                  </a:cubicBezTo>
                  <a:cubicBezTo>
                    <a:pt x="1997226" y="973533"/>
                    <a:pt x="1777198" y="1108788"/>
                    <a:pt x="1464778" y="1164985"/>
                  </a:cubicBezTo>
                  <a:cubicBezTo>
                    <a:pt x="1500021" y="1168795"/>
                    <a:pt x="1536216" y="1170700"/>
                    <a:pt x="1574316" y="1170700"/>
                  </a:cubicBezTo>
                  <a:cubicBezTo>
                    <a:pt x="1853398" y="1169747"/>
                    <a:pt x="2080093" y="1054495"/>
                    <a:pt x="2080093" y="912572"/>
                  </a:cubicBezTo>
                  <a:close/>
                  <a:moveTo>
                    <a:pt x="1900071" y="826847"/>
                  </a:moveTo>
                  <a:cubicBezTo>
                    <a:pt x="1900071" y="768745"/>
                    <a:pt x="1850541" y="715405"/>
                    <a:pt x="1765768" y="671590"/>
                  </a:cubicBezTo>
                  <a:cubicBezTo>
                    <a:pt x="1785771" y="695403"/>
                    <a:pt x="1796248" y="721120"/>
                    <a:pt x="1796248" y="747790"/>
                  </a:cubicBezTo>
                  <a:cubicBezTo>
                    <a:pt x="1796248" y="887808"/>
                    <a:pt x="1499068" y="1001155"/>
                    <a:pt x="1131403" y="1001155"/>
                  </a:cubicBezTo>
                  <a:cubicBezTo>
                    <a:pt x="764691" y="1001155"/>
                    <a:pt x="466558" y="887808"/>
                    <a:pt x="466558" y="747790"/>
                  </a:cubicBezTo>
                  <a:cubicBezTo>
                    <a:pt x="466558" y="729692"/>
                    <a:pt x="471321" y="712548"/>
                    <a:pt x="480846" y="696355"/>
                  </a:cubicBezTo>
                  <a:cubicBezTo>
                    <a:pt x="421791" y="735408"/>
                    <a:pt x="388453" y="780175"/>
                    <a:pt x="388453" y="827800"/>
                  </a:cubicBezTo>
                  <a:cubicBezTo>
                    <a:pt x="388453" y="979247"/>
                    <a:pt x="726591" y="1102120"/>
                    <a:pt x="1143786" y="1102120"/>
                  </a:cubicBezTo>
                  <a:cubicBezTo>
                    <a:pt x="1560981" y="1102120"/>
                    <a:pt x="1900071" y="977342"/>
                    <a:pt x="1900071" y="826847"/>
                  </a:cubicBezTo>
                  <a:close/>
                  <a:moveTo>
                    <a:pt x="1570506" y="819228"/>
                  </a:moveTo>
                  <a:cubicBezTo>
                    <a:pt x="1416201" y="918288"/>
                    <a:pt x="941856" y="956388"/>
                    <a:pt x="738021" y="828753"/>
                  </a:cubicBezTo>
                  <a:cubicBezTo>
                    <a:pt x="578001" y="728740"/>
                    <a:pt x="633246" y="569673"/>
                    <a:pt x="175093" y="221058"/>
                  </a:cubicBezTo>
                  <a:cubicBezTo>
                    <a:pt x="115086" y="175337"/>
                    <a:pt x="186523" y="126760"/>
                    <a:pt x="231291" y="158193"/>
                  </a:cubicBezTo>
                  <a:cubicBezTo>
                    <a:pt x="276058" y="189625"/>
                    <a:pt x="235101" y="197245"/>
                    <a:pt x="325588" y="287733"/>
                  </a:cubicBezTo>
                  <a:cubicBezTo>
                    <a:pt x="508468" y="470613"/>
                    <a:pt x="506563" y="305830"/>
                    <a:pt x="535138" y="368695"/>
                  </a:cubicBezTo>
                  <a:cubicBezTo>
                    <a:pt x="596098" y="499188"/>
                    <a:pt x="729448" y="630633"/>
                    <a:pt x="729448" y="630633"/>
                  </a:cubicBezTo>
                  <a:cubicBezTo>
                    <a:pt x="863751" y="718263"/>
                    <a:pt x="970431" y="737313"/>
                    <a:pt x="1168551" y="603010"/>
                  </a:cubicBezTo>
                  <a:cubicBezTo>
                    <a:pt x="1294281" y="518238"/>
                    <a:pt x="1242846" y="738265"/>
                    <a:pt x="1550503" y="579198"/>
                  </a:cubicBezTo>
                  <a:cubicBezTo>
                    <a:pt x="1662898" y="521095"/>
                    <a:pt x="1658136" y="560148"/>
                    <a:pt x="1772436" y="401080"/>
                  </a:cubicBezTo>
                  <a:cubicBezTo>
                    <a:pt x="1820061" y="335358"/>
                    <a:pt x="1910548" y="451563"/>
                    <a:pt x="1807678" y="467755"/>
                  </a:cubicBezTo>
                  <a:cubicBezTo>
                    <a:pt x="1766721" y="474423"/>
                    <a:pt x="1697188" y="519190"/>
                    <a:pt x="1667661" y="589675"/>
                  </a:cubicBezTo>
                  <a:cubicBezTo>
                    <a:pt x="1624798" y="695403"/>
                    <a:pt x="1642896" y="773508"/>
                    <a:pt x="1570506" y="819228"/>
                  </a:cubicBezTo>
                  <a:close/>
                  <a:moveTo>
                    <a:pt x="715161" y="550623"/>
                  </a:moveTo>
                  <a:cubicBezTo>
                    <a:pt x="677061" y="533478"/>
                    <a:pt x="637056" y="468708"/>
                    <a:pt x="621816" y="442990"/>
                  </a:cubicBezTo>
                  <a:cubicBezTo>
                    <a:pt x="664678" y="401080"/>
                    <a:pt x="647533" y="331548"/>
                    <a:pt x="622768" y="293448"/>
                  </a:cubicBezTo>
                  <a:cubicBezTo>
                    <a:pt x="598956" y="255348"/>
                    <a:pt x="569428" y="265825"/>
                    <a:pt x="537996" y="230583"/>
                  </a:cubicBezTo>
                  <a:cubicBezTo>
                    <a:pt x="505611" y="195340"/>
                    <a:pt x="550378" y="103900"/>
                    <a:pt x="591336" y="174385"/>
                  </a:cubicBezTo>
                  <a:cubicBezTo>
                    <a:pt x="744688" y="438227"/>
                    <a:pt x="845653" y="328690"/>
                    <a:pt x="970431" y="312498"/>
                  </a:cubicBezTo>
                  <a:cubicBezTo>
                    <a:pt x="1090446" y="297258"/>
                    <a:pt x="1197126" y="362980"/>
                    <a:pt x="1229511" y="177243"/>
                  </a:cubicBezTo>
                  <a:cubicBezTo>
                    <a:pt x="1235226" y="146762"/>
                    <a:pt x="1264753" y="140095"/>
                    <a:pt x="1267611" y="189625"/>
                  </a:cubicBezTo>
                  <a:cubicBezTo>
                    <a:pt x="1270468" y="240108"/>
                    <a:pt x="1289518" y="362027"/>
                    <a:pt x="1355241" y="377267"/>
                  </a:cubicBezTo>
                  <a:cubicBezTo>
                    <a:pt x="1420963" y="393460"/>
                    <a:pt x="1474303" y="362027"/>
                    <a:pt x="1489543" y="344883"/>
                  </a:cubicBezTo>
                  <a:cubicBezTo>
                    <a:pt x="1504783" y="327738"/>
                    <a:pt x="1513356" y="329642"/>
                    <a:pt x="1520023" y="373458"/>
                  </a:cubicBezTo>
                  <a:cubicBezTo>
                    <a:pt x="1526691" y="416320"/>
                    <a:pt x="1543836" y="476327"/>
                    <a:pt x="1636228" y="409652"/>
                  </a:cubicBezTo>
                  <a:cubicBezTo>
                    <a:pt x="1825776" y="274398"/>
                    <a:pt x="1771483" y="222010"/>
                    <a:pt x="1845778" y="186768"/>
                  </a:cubicBezTo>
                  <a:cubicBezTo>
                    <a:pt x="1887688" y="166765"/>
                    <a:pt x="1954363" y="231535"/>
                    <a:pt x="1858161" y="280113"/>
                  </a:cubicBezTo>
                  <a:cubicBezTo>
                    <a:pt x="1721001" y="349645"/>
                    <a:pt x="1706713" y="435370"/>
                    <a:pt x="1620036" y="489663"/>
                  </a:cubicBezTo>
                  <a:cubicBezTo>
                    <a:pt x="1474303" y="581103"/>
                    <a:pt x="1519071" y="493473"/>
                    <a:pt x="1284756" y="460135"/>
                  </a:cubicBezTo>
                  <a:cubicBezTo>
                    <a:pt x="1194268" y="447752"/>
                    <a:pt x="1165693" y="547765"/>
                    <a:pt x="1095208" y="519190"/>
                  </a:cubicBezTo>
                  <a:cubicBezTo>
                    <a:pt x="934236" y="452515"/>
                    <a:pt x="820888" y="465850"/>
                    <a:pt x="715161" y="550623"/>
                  </a:cubicBezTo>
                  <a:close/>
                  <a:moveTo>
                    <a:pt x="1222843" y="61990"/>
                  </a:moveTo>
                  <a:cubicBezTo>
                    <a:pt x="1228558" y="101995"/>
                    <a:pt x="1235226" y="101043"/>
                    <a:pt x="1249513" y="103900"/>
                  </a:cubicBezTo>
                  <a:cubicBezTo>
                    <a:pt x="1263801" y="107710"/>
                    <a:pt x="1281898" y="84850"/>
                    <a:pt x="1281898" y="63895"/>
                  </a:cubicBezTo>
                  <a:cubicBezTo>
                    <a:pt x="1282851" y="41987"/>
                    <a:pt x="1272373" y="28652"/>
                    <a:pt x="1251418" y="29605"/>
                  </a:cubicBezTo>
                  <a:cubicBezTo>
                    <a:pt x="1229511" y="30557"/>
                    <a:pt x="1221891" y="41035"/>
                    <a:pt x="1222843" y="61990"/>
                  </a:cubicBezTo>
                  <a:close/>
                  <a:moveTo>
                    <a:pt x="1927693" y="133427"/>
                  </a:moveTo>
                  <a:cubicBezTo>
                    <a:pt x="1944838" y="149620"/>
                    <a:pt x="1990558" y="139143"/>
                    <a:pt x="2001036" y="126760"/>
                  </a:cubicBezTo>
                  <a:cubicBezTo>
                    <a:pt x="2028658" y="96280"/>
                    <a:pt x="2029611" y="78182"/>
                    <a:pt x="2015323" y="57227"/>
                  </a:cubicBezTo>
                  <a:cubicBezTo>
                    <a:pt x="2001036" y="37225"/>
                    <a:pt x="1971508" y="40082"/>
                    <a:pt x="1941981" y="61990"/>
                  </a:cubicBezTo>
                  <a:cubicBezTo>
                    <a:pt x="1912453" y="83898"/>
                    <a:pt x="1918168" y="124855"/>
                    <a:pt x="1927693" y="133427"/>
                  </a:cubicBezTo>
                  <a:close/>
                  <a:moveTo>
                    <a:pt x="1915311" y="335358"/>
                  </a:moveTo>
                  <a:cubicBezTo>
                    <a:pt x="1901023" y="354408"/>
                    <a:pt x="1900071" y="368695"/>
                    <a:pt x="1910548" y="379173"/>
                  </a:cubicBezTo>
                  <a:cubicBezTo>
                    <a:pt x="1921978" y="390602"/>
                    <a:pt x="1944838" y="400127"/>
                    <a:pt x="1961031" y="387745"/>
                  </a:cubicBezTo>
                  <a:cubicBezTo>
                    <a:pt x="1977223" y="374410"/>
                    <a:pt x="1977223" y="355360"/>
                    <a:pt x="1963888" y="339167"/>
                  </a:cubicBezTo>
                  <a:cubicBezTo>
                    <a:pt x="1949601" y="322023"/>
                    <a:pt x="1930551" y="322023"/>
                    <a:pt x="1915311" y="335358"/>
                  </a:cubicBezTo>
                  <a:close/>
                  <a:moveTo>
                    <a:pt x="469416" y="97232"/>
                  </a:moveTo>
                  <a:cubicBezTo>
                    <a:pt x="491323" y="103900"/>
                    <a:pt x="501801" y="124855"/>
                    <a:pt x="519898" y="101043"/>
                  </a:cubicBezTo>
                  <a:cubicBezTo>
                    <a:pt x="529423" y="89612"/>
                    <a:pt x="530376" y="73420"/>
                    <a:pt x="517993" y="56275"/>
                  </a:cubicBezTo>
                  <a:cubicBezTo>
                    <a:pt x="510373" y="45798"/>
                    <a:pt x="474178" y="38177"/>
                    <a:pt x="458938" y="53418"/>
                  </a:cubicBezTo>
                  <a:cubicBezTo>
                    <a:pt x="443698" y="68657"/>
                    <a:pt x="457986" y="93423"/>
                    <a:pt x="469416" y="97232"/>
                  </a:cubicBezTo>
                  <a:close/>
                  <a:moveTo>
                    <a:pt x="22693" y="83898"/>
                  </a:moveTo>
                  <a:cubicBezTo>
                    <a:pt x="62698" y="108662"/>
                    <a:pt x="88416" y="145810"/>
                    <a:pt x="118896" y="112473"/>
                  </a:cubicBezTo>
                  <a:cubicBezTo>
                    <a:pt x="129373" y="101043"/>
                    <a:pt x="141756" y="81040"/>
                    <a:pt x="119848" y="41035"/>
                  </a:cubicBezTo>
                  <a:cubicBezTo>
                    <a:pt x="103656" y="11507"/>
                    <a:pt x="51268" y="77"/>
                    <a:pt x="33171" y="11507"/>
                  </a:cubicBezTo>
                  <a:cubicBezTo>
                    <a:pt x="14121" y="21985"/>
                    <a:pt x="-8739" y="64848"/>
                    <a:pt x="22693" y="83898"/>
                  </a:cubicBezTo>
                  <a:close/>
                  <a:moveTo>
                    <a:pt x="391311" y="273445"/>
                  </a:moveTo>
                  <a:cubicBezTo>
                    <a:pt x="403693" y="286780"/>
                    <a:pt x="425601" y="285827"/>
                    <a:pt x="438936" y="278208"/>
                  </a:cubicBezTo>
                  <a:cubicBezTo>
                    <a:pt x="451318" y="270588"/>
                    <a:pt x="449413" y="250585"/>
                    <a:pt x="437031" y="233440"/>
                  </a:cubicBezTo>
                  <a:cubicBezTo>
                    <a:pt x="429411" y="222962"/>
                    <a:pt x="406551" y="217248"/>
                    <a:pt x="391311" y="233440"/>
                  </a:cubicBezTo>
                  <a:cubicBezTo>
                    <a:pt x="376071" y="249633"/>
                    <a:pt x="382738" y="263920"/>
                    <a:pt x="391311" y="273445"/>
                  </a:cubicBezTo>
                  <a:close/>
                </a:path>
              </a:pathLst>
            </a:custGeom>
            <a:solidFill>
              <a:srgbClr val="000000"/>
            </a:solidFill>
            <a:ln w="9525" cap="flat">
              <a:noFill/>
              <a:prstDash val="solid"/>
              <a:miter/>
            </a:ln>
          </p:spPr>
          <p:txBody>
            <a:bodyPr rtlCol="0" anchor="ctr"/>
            <a:lstStyle/>
            <a:p>
              <a:endParaRPr lang="en-IN"/>
            </a:p>
          </p:txBody>
        </p:sp>
      </p:grpSp>
      <p:grpSp>
        <p:nvGrpSpPr>
          <p:cNvPr id="183" name="Group 182">
            <a:extLst>
              <a:ext uri="{FF2B5EF4-FFF2-40B4-BE49-F238E27FC236}">
                <a16:creationId xmlns:a16="http://schemas.microsoft.com/office/drawing/2014/main" id="{5F45ABBB-3A03-4F34-9A2E-8F43730AFCFF}"/>
              </a:ext>
            </a:extLst>
          </p:cNvPr>
          <p:cNvGrpSpPr/>
          <p:nvPr/>
        </p:nvGrpSpPr>
        <p:grpSpPr>
          <a:xfrm>
            <a:off x="4132118" y="3469683"/>
            <a:ext cx="966966" cy="266480"/>
            <a:chOff x="2596538" y="2679906"/>
            <a:chExt cx="3480511" cy="959174"/>
          </a:xfrm>
          <a:solidFill>
            <a:srgbClr val="000000"/>
          </a:solidFill>
        </p:grpSpPr>
        <p:sp>
          <p:nvSpPr>
            <p:cNvPr id="184" name="Freeform: Shape 183">
              <a:extLst>
                <a:ext uri="{FF2B5EF4-FFF2-40B4-BE49-F238E27FC236}">
                  <a16:creationId xmlns:a16="http://schemas.microsoft.com/office/drawing/2014/main" id="{382B4BD0-4AD1-4B13-A027-7F95F80F9F02}"/>
                </a:ext>
              </a:extLst>
            </p:cNvPr>
            <p:cNvSpPr/>
            <p:nvPr/>
          </p:nvSpPr>
          <p:spPr>
            <a:xfrm>
              <a:off x="3604021" y="2925030"/>
              <a:ext cx="2473028" cy="580093"/>
            </a:xfrm>
            <a:custGeom>
              <a:avLst/>
              <a:gdLst>
                <a:gd name="connsiteX0" fmla="*/ 77150 w 771525"/>
                <a:gd name="connsiteY0" fmla="*/ 143789 h 180975"/>
                <a:gd name="connsiteX1" fmla="*/ 77150 w 771525"/>
                <a:gd name="connsiteY1" fmla="*/ 87101 h 180975"/>
                <a:gd name="connsiteX2" fmla="*/ 27291 w 771525"/>
                <a:gd name="connsiteY2" fmla="*/ 87101 h 180975"/>
                <a:gd name="connsiteX3" fmla="*/ 27291 w 771525"/>
                <a:gd name="connsiteY3" fmla="*/ 143789 h 180975"/>
                <a:gd name="connsiteX4" fmla="*/ 1904 w 771525"/>
                <a:gd name="connsiteY4" fmla="*/ 143789 h 180975"/>
                <a:gd name="connsiteX5" fmla="*/ 1904 w 771525"/>
                <a:gd name="connsiteY5" fmla="*/ 9368 h 180975"/>
                <a:gd name="connsiteX6" fmla="*/ 27291 w 771525"/>
                <a:gd name="connsiteY6" fmla="*/ 9368 h 180975"/>
                <a:gd name="connsiteX7" fmla="*/ 27291 w 771525"/>
                <a:gd name="connsiteY7" fmla="*/ 64659 h 180975"/>
                <a:gd name="connsiteX8" fmla="*/ 77150 w 771525"/>
                <a:gd name="connsiteY8" fmla="*/ 64659 h 180975"/>
                <a:gd name="connsiteX9" fmla="*/ 77150 w 771525"/>
                <a:gd name="connsiteY9" fmla="*/ 9368 h 180975"/>
                <a:gd name="connsiteX10" fmla="*/ 102537 w 771525"/>
                <a:gd name="connsiteY10" fmla="*/ 9368 h 180975"/>
                <a:gd name="connsiteX11" fmla="*/ 102537 w 771525"/>
                <a:gd name="connsiteY11" fmla="*/ 143789 h 180975"/>
                <a:gd name="connsiteX12" fmla="*/ 195603 w 771525"/>
                <a:gd name="connsiteY12" fmla="*/ 143789 h 180975"/>
                <a:gd name="connsiteX13" fmla="*/ 175447 w 771525"/>
                <a:gd name="connsiteY13" fmla="*/ 143789 h 180975"/>
                <a:gd name="connsiteX14" fmla="*/ 173619 w 771525"/>
                <a:gd name="connsiteY14" fmla="*/ 137138 h 180975"/>
                <a:gd name="connsiteX15" fmla="*/ 144348 w 771525"/>
                <a:gd name="connsiteY15" fmla="*/ 145820 h 180975"/>
                <a:gd name="connsiteX16" fmla="*/ 118707 w 771525"/>
                <a:gd name="connsiteY16" fmla="*/ 116550 h 180975"/>
                <a:gd name="connsiteX17" fmla="*/ 147369 w 771525"/>
                <a:gd name="connsiteY17" fmla="*/ 88903 h 180975"/>
                <a:gd name="connsiteX18" fmla="*/ 170978 w 771525"/>
                <a:gd name="connsiteY18" fmla="*/ 88903 h 180975"/>
                <a:gd name="connsiteX19" fmla="*/ 170978 w 771525"/>
                <a:gd name="connsiteY19" fmla="*/ 78596 h 180975"/>
                <a:gd name="connsiteX20" fmla="*/ 152218 w 771525"/>
                <a:gd name="connsiteY20" fmla="*/ 63873 h 180975"/>
                <a:gd name="connsiteX21" fmla="*/ 124977 w 771525"/>
                <a:gd name="connsiteY21" fmla="*/ 66792 h 180975"/>
                <a:gd name="connsiteX22" fmla="*/ 121957 w 771525"/>
                <a:gd name="connsiteY22" fmla="*/ 48032 h 180975"/>
                <a:gd name="connsiteX23" fmla="*/ 155670 w 771525"/>
                <a:gd name="connsiteY23" fmla="*/ 43385 h 180975"/>
                <a:gd name="connsiteX24" fmla="*/ 195628 w 771525"/>
                <a:gd name="connsiteY24" fmla="*/ 78927 h 180975"/>
                <a:gd name="connsiteX25" fmla="*/ 170978 w 771525"/>
                <a:gd name="connsiteY25" fmla="*/ 106649 h 180975"/>
                <a:gd name="connsiteX26" fmla="*/ 152827 w 771525"/>
                <a:gd name="connsiteY26" fmla="*/ 106649 h 180975"/>
                <a:gd name="connsiteX27" fmla="*/ 142545 w 771525"/>
                <a:gd name="connsiteY27" fmla="*/ 116347 h 180975"/>
                <a:gd name="connsiteX28" fmla="*/ 152446 w 771525"/>
                <a:gd name="connsiteY28" fmla="*/ 126247 h 180975"/>
                <a:gd name="connsiteX29" fmla="*/ 171003 w 771525"/>
                <a:gd name="connsiteY29" fmla="*/ 121170 h 180975"/>
                <a:gd name="connsiteX30" fmla="*/ 243253 w 771525"/>
                <a:gd name="connsiteY30" fmla="*/ 145795 h 180975"/>
                <a:gd name="connsiteX31" fmla="*/ 209338 w 771525"/>
                <a:gd name="connsiteY31" fmla="*/ 140134 h 180975"/>
                <a:gd name="connsiteX32" fmla="*/ 212765 w 771525"/>
                <a:gd name="connsiteY32" fmla="*/ 121373 h 180975"/>
                <a:gd name="connsiteX33" fmla="*/ 242035 w 771525"/>
                <a:gd name="connsiteY33" fmla="*/ 125613 h 180975"/>
                <a:gd name="connsiteX34" fmla="*/ 254551 w 771525"/>
                <a:gd name="connsiteY34" fmla="*/ 115712 h 180975"/>
                <a:gd name="connsiteX35" fmla="*/ 237390 w 771525"/>
                <a:gd name="connsiteY35" fmla="*/ 102790 h 180975"/>
                <a:gd name="connsiteX36" fmla="*/ 210556 w 771525"/>
                <a:gd name="connsiteY36" fmla="*/ 71920 h 180975"/>
                <a:gd name="connsiteX37" fmla="*/ 247290 w 771525"/>
                <a:gd name="connsiteY37" fmla="*/ 43462 h 180975"/>
                <a:gd name="connsiteX38" fmla="*/ 276764 w 771525"/>
                <a:gd name="connsiteY38" fmla="*/ 46889 h 180975"/>
                <a:gd name="connsiteX39" fmla="*/ 274225 w 771525"/>
                <a:gd name="connsiteY39" fmla="*/ 66463 h 180975"/>
                <a:gd name="connsiteX40" fmla="*/ 247189 w 771525"/>
                <a:gd name="connsiteY40" fmla="*/ 63644 h 180975"/>
                <a:gd name="connsiteX41" fmla="*/ 234673 w 771525"/>
                <a:gd name="connsiteY41" fmla="*/ 72123 h 180975"/>
                <a:gd name="connsiteX42" fmla="*/ 248610 w 771525"/>
                <a:gd name="connsiteY42" fmla="*/ 84030 h 180975"/>
                <a:gd name="connsiteX43" fmla="*/ 278769 w 771525"/>
                <a:gd name="connsiteY43" fmla="*/ 115027 h 180975"/>
                <a:gd name="connsiteX44" fmla="*/ 243253 w 771525"/>
                <a:gd name="connsiteY44" fmla="*/ 145795 h 180975"/>
                <a:gd name="connsiteX45" fmla="*/ 352034 w 771525"/>
                <a:gd name="connsiteY45" fmla="*/ 143789 h 180975"/>
                <a:gd name="connsiteX46" fmla="*/ 352034 w 771525"/>
                <a:gd name="connsiteY46" fmla="*/ 75246 h 180975"/>
                <a:gd name="connsiteX47" fmla="*/ 344165 w 771525"/>
                <a:gd name="connsiteY47" fmla="*/ 67376 h 180975"/>
                <a:gd name="connsiteX48" fmla="*/ 318525 w 771525"/>
                <a:gd name="connsiteY48" fmla="*/ 75652 h 180975"/>
                <a:gd name="connsiteX49" fmla="*/ 318525 w 771525"/>
                <a:gd name="connsiteY49" fmla="*/ 143789 h 180975"/>
                <a:gd name="connsiteX50" fmla="*/ 293900 w 771525"/>
                <a:gd name="connsiteY50" fmla="*/ 143789 h 180975"/>
                <a:gd name="connsiteX51" fmla="*/ 293900 w 771525"/>
                <a:gd name="connsiteY51" fmla="*/ 5331 h 180975"/>
                <a:gd name="connsiteX52" fmla="*/ 318525 w 771525"/>
                <a:gd name="connsiteY52" fmla="*/ 1904 h 180975"/>
                <a:gd name="connsiteX53" fmla="*/ 318525 w 771525"/>
                <a:gd name="connsiteY53" fmla="*/ 52956 h 180975"/>
                <a:gd name="connsiteX54" fmla="*/ 354446 w 771525"/>
                <a:gd name="connsiteY54" fmla="*/ 43462 h 180975"/>
                <a:gd name="connsiteX55" fmla="*/ 376635 w 771525"/>
                <a:gd name="connsiteY55" fmla="*/ 72529 h 180975"/>
                <a:gd name="connsiteX56" fmla="*/ 376635 w 771525"/>
                <a:gd name="connsiteY56" fmla="*/ 143789 h 180975"/>
                <a:gd name="connsiteX57" fmla="*/ 394811 w 771525"/>
                <a:gd name="connsiteY57" fmla="*/ 31581 h 180975"/>
                <a:gd name="connsiteX58" fmla="*/ 394811 w 771525"/>
                <a:gd name="connsiteY58" fmla="*/ 3123 h 180975"/>
                <a:gd name="connsiteX59" fmla="*/ 419436 w 771525"/>
                <a:gd name="connsiteY59" fmla="*/ 3123 h 180975"/>
                <a:gd name="connsiteX60" fmla="*/ 419436 w 771525"/>
                <a:gd name="connsiteY60" fmla="*/ 31581 h 180975"/>
                <a:gd name="connsiteX61" fmla="*/ 394811 w 771525"/>
                <a:gd name="connsiteY61" fmla="*/ 143789 h 180975"/>
                <a:gd name="connsiteX62" fmla="*/ 394811 w 771525"/>
                <a:gd name="connsiteY62" fmla="*/ 45493 h 180975"/>
                <a:gd name="connsiteX63" fmla="*/ 419436 w 771525"/>
                <a:gd name="connsiteY63" fmla="*/ 45493 h 180975"/>
                <a:gd name="connsiteX64" fmla="*/ 419436 w 771525"/>
                <a:gd name="connsiteY64" fmla="*/ 143789 h 180975"/>
                <a:gd name="connsiteX65" fmla="*/ 436597 w 771525"/>
                <a:gd name="connsiteY65" fmla="*/ 46305 h 180975"/>
                <a:gd name="connsiteX66" fmla="*/ 484425 w 771525"/>
                <a:gd name="connsiteY66" fmla="*/ 7363 h 180975"/>
                <a:gd name="connsiteX67" fmla="*/ 520957 w 771525"/>
                <a:gd name="connsiteY67" fmla="*/ 11805 h 180975"/>
                <a:gd name="connsiteX68" fmla="*/ 518164 w 771525"/>
                <a:gd name="connsiteY68" fmla="*/ 33790 h 180975"/>
                <a:gd name="connsiteX69" fmla="*/ 485162 w 771525"/>
                <a:gd name="connsiteY69" fmla="*/ 30363 h 180975"/>
                <a:gd name="connsiteX70" fmla="*/ 461959 w 771525"/>
                <a:gd name="connsiteY70" fmla="*/ 50672 h 180975"/>
                <a:gd name="connsiteX71" fmla="*/ 461959 w 771525"/>
                <a:gd name="connsiteY71" fmla="*/ 102334 h 180975"/>
                <a:gd name="connsiteX72" fmla="*/ 485162 w 771525"/>
                <a:gd name="connsiteY72" fmla="*/ 122643 h 180975"/>
                <a:gd name="connsiteX73" fmla="*/ 518164 w 771525"/>
                <a:gd name="connsiteY73" fmla="*/ 119215 h 180975"/>
                <a:gd name="connsiteX74" fmla="*/ 520982 w 771525"/>
                <a:gd name="connsiteY74" fmla="*/ 141225 h 180975"/>
                <a:gd name="connsiteX75" fmla="*/ 484451 w 771525"/>
                <a:gd name="connsiteY75" fmla="*/ 145668 h 180975"/>
                <a:gd name="connsiteX76" fmla="*/ 436623 w 771525"/>
                <a:gd name="connsiteY76" fmla="*/ 106725 h 180975"/>
                <a:gd name="connsiteX77" fmla="*/ 571476 w 771525"/>
                <a:gd name="connsiteY77" fmla="*/ 145795 h 180975"/>
                <a:gd name="connsiteX78" fmla="*/ 528699 w 771525"/>
                <a:gd name="connsiteY78" fmla="*/ 107055 h 180975"/>
                <a:gd name="connsiteX79" fmla="*/ 528699 w 771525"/>
                <a:gd name="connsiteY79" fmla="*/ 82227 h 180975"/>
                <a:gd name="connsiteX80" fmla="*/ 571476 w 771525"/>
                <a:gd name="connsiteY80" fmla="*/ 43487 h 180975"/>
                <a:gd name="connsiteX81" fmla="*/ 614256 w 771525"/>
                <a:gd name="connsiteY81" fmla="*/ 82227 h 180975"/>
                <a:gd name="connsiteX82" fmla="*/ 614256 w 771525"/>
                <a:gd name="connsiteY82" fmla="*/ 107055 h 180975"/>
                <a:gd name="connsiteX83" fmla="*/ 571476 w 771525"/>
                <a:gd name="connsiteY83" fmla="*/ 145795 h 180975"/>
                <a:gd name="connsiteX84" fmla="*/ 571476 w 771525"/>
                <a:gd name="connsiteY84" fmla="*/ 64558 h 180975"/>
                <a:gd name="connsiteX85" fmla="*/ 553324 w 771525"/>
                <a:gd name="connsiteY85" fmla="*/ 81516 h 180975"/>
                <a:gd name="connsiteX86" fmla="*/ 553324 w 771525"/>
                <a:gd name="connsiteY86" fmla="*/ 107868 h 180975"/>
                <a:gd name="connsiteX87" fmla="*/ 571476 w 771525"/>
                <a:gd name="connsiteY87" fmla="*/ 124826 h 180975"/>
                <a:gd name="connsiteX88" fmla="*/ 589627 w 771525"/>
                <a:gd name="connsiteY88" fmla="*/ 107868 h 180975"/>
                <a:gd name="connsiteX89" fmla="*/ 589627 w 771525"/>
                <a:gd name="connsiteY89" fmla="*/ 81415 h 180975"/>
                <a:gd name="connsiteX90" fmla="*/ 571476 w 771525"/>
                <a:gd name="connsiteY90" fmla="*/ 64457 h 180975"/>
                <a:gd name="connsiteX91" fmla="*/ 679569 w 771525"/>
                <a:gd name="connsiteY91" fmla="*/ 66082 h 180975"/>
                <a:gd name="connsiteX92" fmla="*/ 653527 w 771525"/>
                <a:gd name="connsiteY92" fmla="*/ 80400 h 180975"/>
                <a:gd name="connsiteX93" fmla="*/ 653527 w 771525"/>
                <a:gd name="connsiteY93" fmla="*/ 143866 h 180975"/>
                <a:gd name="connsiteX94" fmla="*/ 628896 w 771525"/>
                <a:gd name="connsiteY94" fmla="*/ 143866 h 180975"/>
                <a:gd name="connsiteX95" fmla="*/ 628896 w 771525"/>
                <a:gd name="connsiteY95" fmla="*/ 45493 h 180975"/>
                <a:gd name="connsiteX96" fmla="*/ 649689 w 771525"/>
                <a:gd name="connsiteY96" fmla="*/ 45493 h 180975"/>
                <a:gd name="connsiteX97" fmla="*/ 651318 w 771525"/>
                <a:gd name="connsiteY97" fmla="*/ 56383 h 180975"/>
                <a:gd name="connsiteX98" fmla="*/ 677159 w 771525"/>
                <a:gd name="connsiteY98" fmla="*/ 43462 h 180975"/>
                <a:gd name="connsiteX99" fmla="*/ 772942 w 771525"/>
                <a:gd name="connsiteY99" fmla="*/ 111092 h 180975"/>
                <a:gd name="connsiteX100" fmla="*/ 740453 w 771525"/>
                <a:gd name="connsiteY100" fmla="*/ 145795 h 180975"/>
                <a:gd name="connsiteX101" fmla="*/ 714202 w 771525"/>
                <a:gd name="connsiteY101" fmla="*/ 142952 h 180975"/>
                <a:gd name="connsiteX102" fmla="*/ 714202 w 771525"/>
                <a:gd name="connsiteY102" fmla="*/ 183571 h 180975"/>
                <a:gd name="connsiteX103" fmla="*/ 689570 w 771525"/>
                <a:gd name="connsiteY103" fmla="*/ 186998 h 180975"/>
                <a:gd name="connsiteX104" fmla="*/ 689570 w 771525"/>
                <a:gd name="connsiteY104" fmla="*/ 45493 h 180975"/>
                <a:gd name="connsiteX105" fmla="*/ 709144 w 771525"/>
                <a:gd name="connsiteY105" fmla="*/ 45493 h 180975"/>
                <a:gd name="connsiteX106" fmla="*/ 711687 w 771525"/>
                <a:gd name="connsiteY106" fmla="*/ 53769 h 180975"/>
                <a:gd name="connsiteX107" fmla="*/ 742758 w 771525"/>
                <a:gd name="connsiteY107" fmla="*/ 43487 h 180975"/>
                <a:gd name="connsiteX108" fmla="*/ 773018 w 771525"/>
                <a:gd name="connsiteY108" fmla="*/ 77607 h 180975"/>
                <a:gd name="connsiteX109" fmla="*/ 714221 w 771525"/>
                <a:gd name="connsiteY109" fmla="*/ 122186 h 180975"/>
                <a:gd name="connsiteX110" fmla="*/ 736033 w 771525"/>
                <a:gd name="connsiteY110" fmla="*/ 124724 h 180975"/>
                <a:gd name="connsiteX111" fmla="*/ 748339 w 771525"/>
                <a:gd name="connsiteY111" fmla="*/ 111600 h 180975"/>
                <a:gd name="connsiteX112" fmla="*/ 748339 w 771525"/>
                <a:gd name="connsiteY112" fmla="*/ 76947 h 180975"/>
                <a:gd name="connsiteX113" fmla="*/ 736233 w 771525"/>
                <a:gd name="connsiteY113" fmla="*/ 64431 h 180975"/>
                <a:gd name="connsiteX114" fmla="*/ 714221 w 771525"/>
                <a:gd name="connsiteY114" fmla="*/ 73317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771525" h="180975">
                  <a:moveTo>
                    <a:pt x="77150" y="143789"/>
                  </a:moveTo>
                  <a:lnTo>
                    <a:pt x="77150" y="87101"/>
                  </a:lnTo>
                  <a:lnTo>
                    <a:pt x="27291" y="87101"/>
                  </a:lnTo>
                  <a:lnTo>
                    <a:pt x="27291" y="143789"/>
                  </a:lnTo>
                  <a:lnTo>
                    <a:pt x="1904" y="143789"/>
                  </a:lnTo>
                  <a:lnTo>
                    <a:pt x="1904" y="9368"/>
                  </a:lnTo>
                  <a:lnTo>
                    <a:pt x="27291" y="9368"/>
                  </a:lnTo>
                  <a:lnTo>
                    <a:pt x="27291" y="64659"/>
                  </a:lnTo>
                  <a:lnTo>
                    <a:pt x="77150" y="64659"/>
                  </a:lnTo>
                  <a:lnTo>
                    <a:pt x="77150" y="9368"/>
                  </a:lnTo>
                  <a:lnTo>
                    <a:pt x="102537" y="9368"/>
                  </a:lnTo>
                  <a:lnTo>
                    <a:pt x="102537" y="143789"/>
                  </a:lnTo>
                  <a:moveTo>
                    <a:pt x="195603" y="143789"/>
                  </a:moveTo>
                  <a:lnTo>
                    <a:pt x="175447" y="143789"/>
                  </a:lnTo>
                  <a:lnTo>
                    <a:pt x="173619" y="137138"/>
                  </a:lnTo>
                  <a:cubicBezTo>
                    <a:pt x="164905" y="142800"/>
                    <a:pt x="154738" y="145820"/>
                    <a:pt x="144348" y="145820"/>
                  </a:cubicBezTo>
                  <a:cubicBezTo>
                    <a:pt x="126374" y="145820"/>
                    <a:pt x="118707" y="133508"/>
                    <a:pt x="118707" y="116550"/>
                  </a:cubicBezTo>
                  <a:cubicBezTo>
                    <a:pt x="118707" y="96570"/>
                    <a:pt x="127389" y="88903"/>
                    <a:pt x="147369" y="88903"/>
                  </a:cubicBezTo>
                  <a:lnTo>
                    <a:pt x="170978" y="88903"/>
                  </a:lnTo>
                  <a:lnTo>
                    <a:pt x="170978" y="78596"/>
                  </a:lnTo>
                  <a:cubicBezTo>
                    <a:pt x="170978" y="67706"/>
                    <a:pt x="167957" y="63873"/>
                    <a:pt x="152218" y="63873"/>
                  </a:cubicBezTo>
                  <a:cubicBezTo>
                    <a:pt x="143064" y="63936"/>
                    <a:pt x="133940" y="64914"/>
                    <a:pt x="124977" y="66792"/>
                  </a:cubicBezTo>
                  <a:lnTo>
                    <a:pt x="121957" y="48032"/>
                  </a:lnTo>
                  <a:cubicBezTo>
                    <a:pt x="132939" y="44993"/>
                    <a:pt x="144277" y="43429"/>
                    <a:pt x="155670" y="43385"/>
                  </a:cubicBezTo>
                  <a:cubicBezTo>
                    <a:pt x="186540" y="43385"/>
                    <a:pt x="195628" y="54276"/>
                    <a:pt x="195628" y="78927"/>
                  </a:cubicBezTo>
                  <a:close/>
                  <a:moveTo>
                    <a:pt x="170978" y="106649"/>
                  </a:moveTo>
                  <a:lnTo>
                    <a:pt x="152827" y="106649"/>
                  </a:lnTo>
                  <a:cubicBezTo>
                    <a:pt x="144754" y="106649"/>
                    <a:pt x="142545" y="108857"/>
                    <a:pt x="142545" y="116347"/>
                  </a:cubicBezTo>
                  <a:cubicBezTo>
                    <a:pt x="142545" y="123201"/>
                    <a:pt x="144754" y="126247"/>
                    <a:pt x="152446" y="126247"/>
                  </a:cubicBezTo>
                  <a:cubicBezTo>
                    <a:pt x="158960" y="126146"/>
                    <a:pt x="165342" y="124395"/>
                    <a:pt x="171003" y="121170"/>
                  </a:cubicBezTo>
                  <a:close/>
                  <a:moveTo>
                    <a:pt x="243253" y="145795"/>
                  </a:moveTo>
                  <a:cubicBezTo>
                    <a:pt x="231728" y="145605"/>
                    <a:pt x="220299" y="143698"/>
                    <a:pt x="209338" y="140134"/>
                  </a:cubicBezTo>
                  <a:lnTo>
                    <a:pt x="212765" y="121373"/>
                  </a:lnTo>
                  <a:cubicBezTo>
                    <a:pt x="222284" y="124097"/>
                    <a:pt x="232135" y="125524"/>
                    <a:pt x="242035" y="125613"/>
                  </a:cubicBezTo>
                  <a:cubicBezTo>
                    <a:pt x="252926" y="125613"/>
                    <a:pt x="254551" y="123074"/>
                    <a:pt x="254551" y="115712"/>
                  </a:cubicBezTo>
                  <a:cubicBezTo>
                    <a:pt x="254551" y="109670"/>
                    <a:pt x="253332" y="106624"/>
                    <a:pt x="237390" y="102790"/>
                  </a:cubicBezTo>
                  <a:cubicBezTo>
                    <a:pt x="213373" y="96926"/>
                    <a:pt x="210556" y="90884"/>
                    <a:pt x="210556" y="71920"/>
                  </a:cubicBezTo>
                  <a:cubicBezTo>
                    <a:pt x="210556" y="52145"/>
                    <a:pt x="219238" y="43462"/>
                    <a:pt x="247290" y="43462"/>
                  </a:cubicBezTo>
                  <a:cubicBezTo>
                    <a:pt x="257216" y="43472"/>
                    <a:pt x="267104" y="44622"/>
                    <a:pt x="276764" y="46889"/>
                  </a:cubicBezTo>
                  <a:lnTo>
                    <a:pt x="274225" y="66463"/>
                  </a:lnTo>
                  <a:cubicBezTo>
                    <a:pt x="265302" y="64812"/>
                    <a:pt x="256262" y="63873"/>
                    <a:pt x="247189" y="63644"/>
                  </a:cubicBezTo>
                  <a:cubicBezTo>
                    <a:pt x="236501" y="63644"/>
                    <a:pt x="234673" y="66182"/>
                    <a:pt x="234673" y="72123"/>
                  </a:cubicBezTo>
                  <a:cubicBezTo>
                    <a:pt x="234673" y="79993"/>
                    <a:pt x="235282" y="80602"/>
                    <a:pt x="248610" y="84030"/>
                  </a:cubicBezTo>
                  <a:cubicBezTo>
                    <a:pt x="276129" y="91315"/>
                    <a:pt x="278769" y="94946"/>
                    <a:pt x="278769" y="115027"/>
                  </a:cubicBezTo>
                  <a:cubicBezTo>
                    <a:pt x="278769" y="134092"/>
                    <a:pt x="272906" y="145795"/>
                    <a:pt x="243253" y="145795"/>
                  </a:cubicBezTo>
                  <a:close/>
                  <a:moveTo>
                    <a:pt x="352034" y="143789"/>
                  </a:moveTo>
                  <a:lnTo>
                    <a:pt x="352034" y="75246"/>
                  </a:lnTo>
                  <a:cubicBezTo>
                    <a:pt x="352034" y="69991"/>
                    <a:pt x="349827" y="67376"/>
                    <a:pt x="344165" y="67376"/>
                  </a:cubicBezTo>
                  <a:cubicBezTo>
                    <a:pt x="338123" y="67376"/>
                    <a:pt x="327409" y="71006"/>
                    <a:pt x="318525" y="75652"/>
                  </a:cubicBezTo>
                  <a:lnTo>
                    <a:pt x="318525" y="143789"/>
                  </a:lnTo>
                  <a:lnTo>
                    <a:pt x="293900" y="143789"/>
                  </a:lnTo>
                  <a:lnTo>
                    <a:pt x="293900" y="5331"/>
                  </a:lnTo>
                  <a:lnTo>
                    <a:pt x="318525" y="1904"/>
                  </a:lnTo>
                  <a:lnTo>
                    <a:pt x="318525" y="52956"/>
                  </a:lnTo>
                  <a:cubicBezTo>
                    <a:pt x="329670" y="47234"/>
                    <a:pt x="341931" y="43995"/>
                    <a:pt x="354446" y="43462"/>
                  </a:cubicBezTo>
                  <a:cubicBezTo>
                    <a:pt x="370796" y="43462"/>
                    <a:pt x="376635" y="54962"/>
                    <a:pt x="376635" y="72529"/>
                  </a:cubicBezTo>
                  <a:lnTo>
                    <a:pt x="376635" y="143789"/>
                  </a:lnTo>
                  <a:close/>
                  <a:moveTo>
                    <a:pt x="394811" y="31581"/>
                  </a:moveTo>
                  <a:lnTo>
                    <a:pt x="394811" y="3123"/>
                  </a:lnTo>
                  <a:lnTo>
                    <a:pt x="419436" y="3123"/>
                  </a:lnTo>
                  <a:lnTo>
                    <a:pt x="419436" y="31581"/>
                  </a:lnTo>
                  <a:close/>
                  <a:moveTo>
                    <a:pt x="394811" y="143789"/>
                  </a:moveTo>
                  <a:lnTo>
                    <a:pt x="394811" y="45493"/>
                  </a:lnTo>
                  <a:lnTo>
                    <a:pt x="419436" y="45493"/>
                  </a:lnTo>
                  <a:lnTo>
                    <a:pt x="419436" y="143789"/>
                  </a:lnTo>
                  <a:close/>
                  <a:moveTo>
                    <a:pt x="436597" y="46305"/>
                  </a:moveTo>
                  <a:cubicBezTo>
                    <a:pt x="436597" y="21681"/>
                    <a:pt x="450915" y="7363"/>
                    <a:pt x="484425" y="7363"/>
                  </a:cubicBezTo>
                  <a:cubicBezTo>
                    <a:pt x="496738" y="7363"/>
                    <a:pt x="509004" y="8852"/>
                    <a:pt x="520957" y="11805"/>
                  </a:cubicBezTo>
                  <a:lnTo>
                    <a:pt x="518164" y="33790"/>
                  </a:lnTo>
                  <a:cubicBezTo>
                    <a:pt x="507279" y="31726"/>
                    <a:pt x="496238" y="30581"/>
                    <a:pt x="485162" y="30363"/>
                  </a:cubicBezTo>
                  <a:cubicBezTo>
                    <a:pt x="467595" y="30363"/>
                    <a:pt x="461959" y="36430"/>
                    <a:pt x="461959" y="50672"/>
                  </a:cubicBezTo>
                  <a:lnTo>
                    <a:pt x="461959" y="102334"/>
                  </a:lnTo>
                  <a:cubicBezTo>
                    <a:pt x="461959" y="116652"/>
                    <a:pt x="467619" y="122643"/>
                    <a:pt x="485162" y="122643"/>
                  </a:cubicBezTo>
                  <a:cubicBezTo>
                    <a:pt x="496238" y="122424"/>
                    <a:pt x="507279" y="121279"/>
                    <a:pt x="518164" y="119215"/>
                  </a:cubicBezTo>
                  <a:lnTo>
                    <a:pt x="520982" y="141225"/>
                  </a:lnTo>
                  <a:cubicBezTo>
                    <a:pt x="509030" y="144178"/>
                    <a:pt x="496763" y="145668"/>
                    <a:pt x="484451" y="145668"/>
                  </a:cubicBezTo>
                  <a:cubicBezTo>
                    <a:pt x="450940" y="145668"/>
                    <a:pt x="436623" y="131350"/>
                    <a:pt x="436623" y="106725"/>
                  </a:cubicBezTo>
                  <a:close/>
                  <a:moveTo>
                    <a:pt x="571476" y="145795"/>
                  </a:moveTo>
                  <a:cubicBezTo>
                    <a:pt x="537762" y="145795"/>
                    <a:pt x="528699" y="127238"/>
                    <a:pt x="528699" y="107055"/>
                  </a:cubicBezTo>
                  <a:lnTo>
                    <a:pt x="528699" y="82227"/>
                  </a:lnTo>
                  <a:cubicBezTo>
                    <a:pt x="528699" y="62045"/>
                    <a:pt x="537788" y="43487"/>
                    <a:pt x="571476" y="43487"/>
                  </a:cubicBezTo>
                  <a:cubicBezTo>
                    <a:pt x="605163" y="43487"/>
                    <a:pt x="614256" y="62045"/>
                    <a:pt x="614256" y="82227"/>
                  </a:cubicBezTo>
                  <a:lnTo>
                    <a:pt x="614256" y="107055"/>
                  </a:lnTo>
                  <a:cubicBezTo>
                    <a:pt x="614180" y="127238"/>
                    <a:pt x="605113" y="145795"/>
                    <a:pt x="571476" y="145795"/>
                  </a:cubicBezTo>
                  <a:close/>
                  <a:moveTo>
                    <a:pt x="571476" y="64558"/>
                  </a:moveTo>
                  <a:cubicBezTo>
                    <a:pt x="558351" y="64558"/>
                    <a:pt x="553324" y="70422"/>
                    <a:pt x="553324" y="81516"/>
                  </a:cubicBezTo>
                  <a:lnTo>
                    <a:pt x="553324" y="107868"/>
                  </a:lnTo>
                  <a:cubicBezTo>
                    <a:pt x="553324" y="118961"/>
                    <a:pt x="558402" y="124826"/>
                    <a:pt x="571476" y="124826"/>
                  </a:cubicBezTo>
                  <a:cubicBezTo>
                    <a:pt x="584550" y="124826"/>
                    <a:pt x="589627" y="118961"/>
                    <a:pt x="589627" y="107868"/>
                  </a:cubicBezTo>
                  <a:lnTo>
                    <a:pt x="589627" y="81415"/>
                  </a:lnTo>
                  <a:cubicBezTo>
                    <a:pt x="589576" y="70321"/>
                    <a:pt x="584524" y="64457"/>
                    <a:pt x="571476" y="64457"/>
                  </a:cubicBezTo>
                  <a:close/>
                  <a:moveTo>
                    <a:pt x="679569" y="66082"/>
                  </a:moveTo>
                  <a:cubicBezTo>
                    <a:pt x="670529" y="70176"/>
                    <a:pt x="661824" y="74966"/>
                    <a:pt x="653527" y="80400"/>
                  </a:cubicBezTo>
                  <a:lnTo>
                    <a:pt x="653527" y="143866"/>
                  </a:lnTo>
                  <a:lnTo>
                    <a:pt x="628896" y="143866"/>
                  </a:lnTo>
                  <a:lnTo>
                    <a:pt x="628896" y="45493"/>
                  </a:lnTo>
                  <a:lnTo>
                    <a:pt x="649689" y="45493"/>
                  </a:lnTo>
                  <a:lnTo>
                    <a:pt x="651318" y="56383"/>
                  </a:lnTo>
                  <a:cubicBezTo>
                    <a:pt x="659328" y="50962"/>
                    <a:pt x="668015" y="46615"/>
                    <a:pt x="677159" y="43462"/>
                  </a:cubicBezTo>
                  <a:close/>
                  <a:moveTo>
                    <a:pt x="772942" y="111092"/>
                  </a:moveTo>
                  <a:cubicBezTo>
                    <a:pt x="772942" y="132898"/>
                    <a:pt x="763246" y="145795"/>
                    <a:pt x="740453" y="145795"/>
                  </a:cubicBezTo>
                  <a:cubicBezTo>
                    <a:pt x="731623" y="145701"/>
                    <a:pt x="722831" y="144749"/>
                    <a:pt x="714202" y="142952"/>
                  </a:cubicBezTo>
                  <a:lnTo>
                    <a:pt x="714202" y="183571"/>
                  </a:lnTo>
                  <a:lnTo>
                    <a:pt x="689570" y="186998"/>
                  </a:lnTo>
                  <a:lnTo>
                    <a:pt x="689570" y="45493"/>
                  </a:lnTo>
                  <a:lnTo>
                    <a:pt x="709144" y="45493"/>
                  </a:lnTo>
                  <a:lnTo>
                    <a:pt x="711687" y="53769"/>
                  </a:lnTo>
                  <a:cubicBezTo>
                    <a:pt x="720660" y="47067"/>
                    <a:pt x="731566" y="43462"/>
                    <a:pt x="742758" y="43487"/>
                  </a:cubicBezTo>
                  <a:cubicBezTo>
                    <a:pt x="762531" y="43487"/>
                    <a:pt x="773018" y="55191"/>
                    <a:pt x="773018" y="77607"/>
                  </a:cubicBezTo>
                  <a:close/>
                  <a:moveTo>
                    <a:pt x="714221" y="122186"/>
                  </a:moveTo>
                  <a:cubicBezTo>
                    <a:pt x="721383" y="123759"/>
                    <a:pt x="728699" y="124613"/>
                    <a:pt x="736033" y="124724"/>
                  </a:cubicBezTo>
                  <a:cubicBezTo>
                    <a:pt x="744920" y="124724"/>
                    <a:pt x="748339" y="120485"/>
                    <a:pt x="748339" y="111600"/>
                  </a:cubicBezTo>
                  <a:lnTo>
                    <a:pt x="748339" y="76947"/>
                  </a:lnTo>
                  <a:cubicBezTo>
                    <a:pt x="748339" y="68874"/>
                    <a:pt x="745320" y="64431"/>
                    <a:pt x="736233" y="64431"/>
                  </a:cubicBezTo>
                  <a:cubicBezTo>
                    <a:pt x="728089" y="64726"/>
                    <a:pt x="720288" y="67868"/>
                    <a:pt x="714221" y="73317"/>
                  </a:cubicBezTo>
                  <a:close/>
                </a:path>
              </a:pathLst>
            </a:custGeom>
            <a:grpFill/>
            <a:ln w="2539" cap="flat">
              <a:no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CCC6E59D-CD51-4C4C-9228-723779C8D11B}"/>
                </a:ext>
              </a:extLst>
            </p:cNvPr>
            <p:cNvSpPr/>
            <p:nvPr/>
          </p:nvSpPr>
          <p:spPr>
            <a:xfrm>
              <a:off x="2596538" y="2679906"/>
              <a:ext cx="366375" cy="824343"/>
            </a:xfrm>
            <a:custGeom>
              <a:avLst/>
              <a:gdLst>
                <a:gd name="connsiteX0" fmla="*/ 118877 w 114300"/>
                <a:gd name="connsiteY0" fmla="*/ 2288 h 257175"/>
                <a:gd name="connsiteX1" fmla="*/ 2288 w 114300"/>
                <a:gd name="connsiteY1" fmla="*/ 69547 h 257175"/>
                <a:gd name="connsiteX2" fmla="*/ 2288 w 114300"/>
                <a:gd name="connsiteY2" fmla="*/ 231068 h 257175"/>
                <a:gd name="connsiteX3" fmla="*/ 46087 w 114300"/>
                <a:gd name="connsiteY3" fmla="*/ 256350 h 257175"/>
                <a:gd name="connsiteX4" fmla="*/ 46087 w 114300"/>
                <a:gd name="connsiteY4" fmla="*/ 94834 h 257175"/>
                <a:gd name="connsiteX5" fmla="*/ 118877 w 114300"/>
                <a:gd name="connsiteY5" fmla="*/ 52801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257175">
                  <a:moveTo>
                    <a:pt x="118877" y="2288"/>
                  </a:moveTo>
                  <a:lnTo>
                    <a:pt x="2288" y="69547"/>
                  </a:lnTo>
                  <a:lnTo>
                    <a:pt x="2288" y="231068"/>
                  </a:lnTo>
                  <a:lnTo>
                    <a:pt x="46087" y="256350"/>
                  </a:lnTo>
                  <a:lnTo>
                    <a:pt x="46087" y="94834"/>
                  </a:lnTo>
                  <a:lnTo>
                    <a:pt x="118877" y="52801"/>
                  </a:lnTo>
                </a:path>
              </a:pathLst>
            </a:custGeom>
            <a:grpFill/>
            <a:ln w="3051"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54EFCC5E-D4D3-4BFF-9388-9D6398AE5D37}"/>
                </a:ext>
              </a:extLst>
            </p:cNvPr>
            <p:cNvSpPr/>
            <p:nvPr/>
          </p:nvSpPr>
          <p:spPr>
            <a:xfrm>
              <a:off x="2829819" y="2679906"/>
              <a:ext cx="427437" cy="946468"/>
            </a:xfrm>
            <a:custGeom>
              <a:avLst/>
              <a:gdLst>
                <a:gd name="connsiteX0" fmla="*/ 92611 w 133350"/>
                <a:gd name="connsiteY0" fmla="*/ 2288 h 295275"/>
                <a:gd name="connsiteX1" fmla="*/ 92611 w 133350"/>
                <a:gd name="connsiteY1" fmla="*/ 130926 h 295275"/>
                <a:gd name="connsiteX2" fmla="*/ 46099 w 133350"/>
                <a:gd name="connsiteY2" fmla="*/ 130926 h 295275"/>
                <a:gd name="connsiteX3" fmla="*/ 46099 w 133350"/>
                <a:gd name="connsiteY3" fmla="*/ 82908 h 295275"/>
                <a:gd name="connsiteX4" fmla="*/ 2288 w 133350"/>
                <a:gd name="connsiteY4" fmla="*/ 108195 h 295275"/>
                <a:gd name="connsiteX5" fmla="*/ 2288 w 133350"/>
                <a:gd name="connsiteY5" fmla="*/ 273002 h 295275"/>
                <a:gd name="connsiteX6" fmla="*/ 46099 w 133350"/>
                <a:gd name="connsiteY6" fmla="*/ 298353 h 295275"/>
                <a:gd name="connsiteX7" fmla="*/ 46099 w 133350"/>
                <a:gd name="connsiteY7" fmla="*/ 170090 h 295275"/>
                <a:gd name="connsiteX8" fmla="*/ 92611 w 133350"/>
                <a:gd name="connsiteY8" fmla="*/ 170090 h 295275"/>
                <a:gd name="connsiteX9" fmla="*/ 92611 w 133350"/>
                <a:gd name="connsiteY9" fmla="*/ 217758 h 295275"/>
                <a:gd name="connsiteX10" fmla="*/ 136410 w 133350"/>
                <a:gd name="connsiteY10" fmla="*/ 192510 h 295275"/>
                <a:gd name="connsiteX11" fmla="*/ 136410 w 133350"/>
                <a:gd name="connsiteY11" fmla="*/ 27575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0" h="295275">
                  <a:moveTo>
                    <a:pt x="92611" y="2288"/>
                  </a:moveTo>
                  <a:lnTo>
                    <a:pt x="92611" y="130926"/>
                  </a:lnTo>
                  <a:lnTo>
                    <a:pt x="46099" y="130926"/>
                  </a:lnTo>
                  <a:lnTo>
                    <a:pt x="46099" y="82908"/>
                  </a:lnTo>
                  <a:lnTo>
                    <a:pt x="2288" y="108195"/>
                  </a:lnTo>
                  <a:lnTo>
                    <a:pt x="2288" y="273002"/>
                  </a:lnTo>
                  <a:lnTo>
                    <a:pt x="46099" y="298353"/>
                  </a:lnTo>
                  <a:lnTo>
                    <a:pt x="46099" y="170090"/>
                  </a:lnTo>
                  <a:lnTo>
                    <a:pt x="92611" y="170090"/>
                  </a:lnTo>
                  <a:lnTo>
                    <a:pt x="92611" y="217758"/>
                  </a:lnTo>
                  <a:lnTo>
                    <a:pt x="136410" y="192510"/>
                  </a:lnTo>
                  <a:lnTo>
                    <a:pt x="136410" y="27575"/>
                  </a:lnTo>
                </a:path>
              </a:pathLst>
            </a:custGeom>
            <a:grpFill/>
            <a:ln w="3051" cap="flat">
              <a:no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4AA7BB37-92CE-4653-BCBA-8633B4ACDECF}"/>
                </a:ext>
              </a:extLst>
            </p:cNvPr>
            <p:cNvSpPr/>
            <p:nvPr/>
          </p:nvSpPr>
          <p:spPr>
            <a:xfrm>
              <a:off x="3119338" y="2814737"/>
              <a:ext cx="366375" cy="824343"/>
            </a:xfrm>
            <a:custGeom>
              <a:avLst/>
              <a:gdLst>
                <a:gd name="connsiteX0" fmla="*/ 2288 w 114300"/>
                <a:gd name="connsiteY0" fmla="*/ 256346 h 257175"/>
                <a:gd name="connsiteX1" fmla="*/ 118876 w 114300"/>
                <a:gd name="connsiteY1" fmla="*/ 189096 h 257175"/>
                <a:gd name="connsiteX2" fmla="*/ 118876 w 114300"/>
                <a:gd name="connsiteY2" fmla="*/ 27575 h 257175"/>
                <a:gd name="connsiteX3" fmla="*/ 75066 w 114300"/>
                <a:gd name="connsiteY3" fmla="*/ 2288 h 257175"/>
                <a:gd name="connsiteX4" fmla="*/ 75066 w 114300"/>
                <a:gd name="connsiteY4" fmla="*/ 163803 h 257175"/>
                <a:gd name="connsiteX5" fmla="*/ 2288 w 114300"/>
                <a:gd name="connsiteY5" fmla="*/ 20584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 h="257175">
                  <a:moveTo>
                    <a:pt x="2288" y="256346"/>
                  </a:moveTo>
                  <a:lnTo>
                    <a:pt x="118876" y="189096"/>
                  </a:lnTo>
                  <a:lnTo>
                    <a:pt x="118876" y="27575"/>
                  </a:lnTo>
                  <a:lnTo>
                    <a:pt x="75066" y="2288"/>
                  </a:lnTo>
                  <a:lnTo>
                    <a:pt x="75066" y="163803"/>
                  </a:lnTo>
                  <a:lnTo>
                    <a:pt x="2288" y="205840"/>
                  </a:lnTo>
                </a:path>
              </a:pathLst>
            </a:custGeom>
            <a:grpFill/>
            <a:ln w="3051" cap="flat">
              <a:noFill/>
              <a:prstDash val="solid"/>
              <a:miter/>
            </a:ln>
          </p:spPr>
          <p:txBody>
            <a:bodyPr rtlCol="0" anchor="ctr"/>
            <a:lstStyle/>
            <a:p>
              <a:endParaRPr lang="en-IN"/>
            </a:p>
          </p:txBody>
        </p:sp>
      </p:grpSp>
      <p:grpSp>
        <p:nvGrpSpPr>
          <p:cNvPr id="188" name="Group 187">
            <a:extLst>
              <a:ext uri="{FF2B5EF4-FFF2-40B4-BE49-F238E27FC236}">
                <a16:creationId xmlns:a16="http://schemas.microsoft.com/office/drawing/2014/main" id="{9C1942AD-2618-4886-97F6-EA9E64CA346A}"/>
              </a:ext>
            </a:extLst>
          </p:cNvPr>
          <p:cNvGrpSpPr/>
          <p:nvPr/>
        </p:nvGrpSpPr>
        <p:grpSpPr>
          <a:xfrm>
            <a:off x="4087143" y="2108238"/>
            <a:ext cx="1056917" cy="463696"/>
            <a:chOff x="4081963" y="1982879"/>
            <a:chExt cx="1056917" cy="463696"/>
          </a:xfrm>
        </p:grpSpPr>
        <p:sp>
          <p:nvSpPr>
            <p:cNvPr id="189" name="Freeform: Shape 188">
              <a:extLst>
                <a:ext uri="{FF2B5EF4-FFF2-40B4-BE49-F238E27FC236}">
                  <a16:creationId xmlns:a16="http://schemas.microsoft.com/office/drawing/2014/main" id="{617BE5D9-1377-4427-BFFB-AB5DEC6A5383}"/>
                </a:ext>
              </a:extLst>
            </p:cNvPr>
            <p:cNvSpPr>
              <a:spLocks noChangeAspect="1"/>
            </p:cNvSpPr>
            <p:nvPr/>
          </p:nvSpPr>
          <p:spPr>
            <a:xfrm>
              <a:off x="4081963" y="1982879"/>
              <a:ext cx="338044" cy="463696"/>
            </a:xfrm>
            <a:custGeom>
              <a:avLst/>
              <a:gdLst>
                <a:gd name="connsiteX0" fmla="*/ 1355407 w 1899285"/>
                <a:gd name="connsiteY0" fmla="*/ 2215463 h 2605256"/>
                <a:gd name="connsiteX1" fmla="*/ 1296352 w 1899285"/>
                <a:gd name="connsiteY1" fmla="*/ 2224036 h 2605256"/>
                <a:gd name="connsiteX2" fmla="*/ 1303972 w 1899285"/>
                <a:gd name="connsiteY2" fmla="*/ 2425013 h 2605256"/>
                <a:gd name="connsiteX3" fmla="*/ 1383030 w 1899285"/>
                <a:gd name="connsiteY3" fmla="*/ 2407868 h 2605256"/>
                <a:gd name="connsiteX4" fmla="*/ 1355407 w 1899285"/>
                <a:gd name="connsiteY4" fmla="*/ 2215463 h 2605256"/>
                <a:gd name="connsiteX5" fmla="*/ 1664018 w 1899285"/>
                <a:gd name="connsiteY5" fmla="*/ 1999365 h 2605256"/>
                <a:gd name="connsiteX6" fmla="*/ 1746885 w 1899285"/>
                <a:gd name="connsiteY6" fmla="*/ 2017343 h 2605256"/>
                <a:gd name="connsiteX7" fmla="*/ 1584008 w 1899285"/>
                <a:gd name="connsiteY7" fmla="*/ 2013533 h 2605256"/>
                <a:gd name="connsiteX8" fmla="*/ 1664018 w 1899285"/>
                <a:gd name="connsiteY8" fmla="*/ 1999365 h 2605256"/>
                <a:gd name="connsiteX9" fmla="*/ 1652825 w 1899285"/>
                <a:gd name="connsiteY9" fmla="*/ 1933880 h 2605256"/>
                <a:gd name="connsiteX10" fmla="*/ 1731645 w 1899285"/>
                <a:gd name="connsiteY10" fmla="*/ 1946857 h 2605256"/>
                <a:gd name="connsiteX11" fmla="*/ 1586865 w 1899285"/>
                <a:gd name="connsiteY11" fmla="*/ 1954478 h 2605256"/>
                <a:gd name="connsiteX12" fmla="*/ 1652825 w 1899285"/>
                <a:gd name="connsiteY12" fmla="*/ 1933880 h 2605256"/>
                <a:gd name="connsiteX13" fmla="*/ 1353502 w 1899285"/>
                <a:gd name="connsiteY13" fmla="*/ 1883041 h 2605256"/>
                <a:gd name="connsiteX14" fmla="*/ 1279207 w 1899285"/>
                <a:gd name="connsiteY14" fmla="*/ 1891613 h 2605256"/>
                <a:gd name="connsiteX15" fmla="*/ 1290637 w 1899285"/>
                <a:gd name="connsiteY15" fmla="*/ 2176411 h 2605256"/>
                <a:gd name="connsiteX16" fmla="*/ 1385887 w 1899285"/>
                <a:gd name="connsiteY16" fmla="*/ 2159266 h 2605256"/>
                <a:gd name="connsiteX17" fmla="*/ 1353502 w 1899285"/>
                <a:gd name="connsiteY17" fmla="*/ 1883041 h 2605256"/>
                <a:gd name="connsiteX18" fmla="*/ 1119083 w 1899285"/>
                <a:gd name="connsiteY18" fmla="*/ 1876790 h 2605256"/>
                <a:gd name="connsiteX19" fmla="*/ 726757 w 1899285"/>
                <a:gd name="connsiteY19" fmla="*/ 1911616 h 2605256"/>
                <a:gd name="connsiteX20" fmla="*/ 849630 w 1899285"/>
                <a:gd name="connsiteY20" fmla="*/ 2515501 h 2605256"/>
                <a:gd name="connsiteX21" fmla="*/ 1288732 w 1899285"/>
                <a:gd name="connsiteY21" fmla="*/ 2523121 h 2605256"/>
                <a:gd name="connsiteX22" fmla="*/ 1262062 w 1899285"/>
                <a:gd name="connsiteY22" fmla="*/ 2159266 h 2605256"/>
                <a:gd name="connsiteX23" fmla="*/ 1243012 w 1899285"/>
                <a:gd name="connsiteY23" fmla="*/ 1890661 h 2605256"/>
                <a:gd name="connsiteX24" fmla="*/ 1119083 w 1899285"/>
                <a:gd name="connsiteY24" fmla="*/ 1876790 h 2605256"/>
                <a:gd name="connsiteX25" fmla="*/ 1437441 w 1899285"/>
                <a:gd name="connsiteY25" fmla="*/ 1874944 h 2605256"/>
                <a:gd name="connsiteX26" fmla="*/ 1410652 w 1899285"/>
                <a:gd name="connsiteY26" fmla="*/ 1876373 h 2605256"/>
                <a:gd name="connsiteX27" fmla="*/ 1443990 w 1899285"/>
                <a:gd name="connsiteY27" fmla="*/ 2121166 h 2605256"/>
                <a:gd name="connsiteX28" fmla="*/ 1504950 w 1899285"/>
                <a:gd name="connsiteY28" fmla="*/ 2105926 h 2605256"/>
                <a:gd name="connsiteX29" fmla="*/ 1464945 w 1899285"/>
                <a:gd name="connsiteY29" fmla="*/ 1876373 h 2605256"/>
                <a:gd name="connsiteX30" fmla="*/ 1437441 w 1899285"/>
                <a:gd name="connsiteY30" fmla="*/ 1874944 h 2605256"/>
                <a:gd name="connsiteX31" fmla="*/ 1706880 w 1899285"/>
                <a:gd name="connsiteY31" fmla="*/ 1864943 h 2605256"/>
                <a:gd name="connsiteX32" fmla="*/ 1557338 w 1899285"/>
                <a:gd name="connsiteY32" fmla="*/ 1923045 h 2605256"/>
                <a:gd name="connsiteX33" fmla="*/ 1706880 w 1899285"/>
                <a:gd name="connsiteY33" fmla="*/ 1864943 h 2605256"/>
                <a:gd name="connsiteX34" fmla="*/ 1711374 w 1899285"/>
                <a:gd name="connsiteY34" fmla="*/ 1786749 h 2605256"/>
                <a:gd name="connsiteX35" fmla="*/ 1686877 w 1899285"/>
                <a:gd name="connsiteY35" fmla="*/ 1793506 h 2605256"/>
                <a:gd name="connsiteX36" fmla="*/ 1510665 w 1899285"/>
                <a:gd name="connsiteY36" fmla="*/ 1874468 h 2605256"/>
                <a:gd name="connsiteX37" fmla="*/ 1542097 w 1899285"/>
                <a:gd name="connsiteY37" fmla="*/ 2098306 h 2605256"/>
                <a:gd name="connsiteX38" fmla="*/ 1735455 w 1899285"/>
                <a:gd name="connsiteY38" fmla="*/ 2104021 h 2605256"/>
                <a:gd name="connsiteX39" fmla="*/ 1619250 w 1899285"/>
                <a:gd name="connsiteY39" fmla="*/ 2133548 h 2605256"/>
                <a:gd name="connsiteX40" fmla="*/ 1744980 w 1899285"/>
                <a:gd name="connsiteY40" fmla="*/ 2133548 h 2605256"/>
                <a:gd name="connsiteX41" fmla="*/ 1819275 w 1899285"/>
                <a:gd name="connsiteY41" fmla="*/ 1985911 h 2605256"/>
                <a:gd name="connsiteX42" fmla="*/ 1771650 w 1899285"/>
                <a:gd name="connsiteY42" fmla="*/ 1823986 h 2605256"/>
                <a:gd name="connsiteX43" fmla="*/ 1711374 w 1899285"/>
                <a:gd name="connsiteY43" fmla="*/ 1786749 h 2605256"/>
                <a:gd name="connsiteX44" fmla="*/ 1262063 w 1899285"/>
                <a:gd name="connsiteY44" fmla="*/ 1634438 h 2605256"/>
                <a:gd name="connsiteX45" fmla="*/ 1279208 w 1899285"/>
                <a:gd name="connsiteY45" fmla="*/ 1655393 h 2605256"/>
                <a:gd name="connsiteX46" fmla="*/ 1262063 w 1899285"/>
                <a:gd name="connsiteY46" fmla="*/ 1676348 h 2605256"/>
                <a:gd name="connsiteX47" fmla="*/ 1244918 w 1899285"/>
                <a:gd name="connsiteY47" fmla="*/ 1655393 h 2605256"/>
                <a:gd name="connsiteX48" fmla="*/ 1262063 w 1899285"/>
                <a:gd name="connsiteY48" fmla="*/ 1634438 h 2605256"/>
                <a:gd name="connsiteX49" fmla="*/ 1109662 w 1899285"/>
                <a:gd name="connsiteY49" fmla="*/ 1547761 h 2605256"/>
                <a:gd name="connsiteX50" fmla="*/ 978217 w 1899285"/>
                <a:gd name="connsiteY50" fmla="*/ 1686826 h 2605256"/>
                <a:gd name="connsiteX51" fmla="*/ 1239202 w 1899285"/>
                <a:gd name="connsiteY51" fmla="*/ 1803031 h 2605256"/>
                <a:gd name="connsiteX52" fmla="*/ 1109662 w 1899285"/>
                <a:gd name="connsiteY52" fmla="*/ 1547761 h 2605256"/>
                <a:gd name="connsiteX53" fmla="*/ 1244918 w 1899285"/>
                <a:gd name="connsiteY53" fmla="*/ 1536331 h 2605256"/>
                <a:gd name="connsiteX54" fmla="*/ 1262063 w 1899285"/>
                <a:gd name="connsiteY54" fmla="*/ 1557286 h 2605256"/>
                <a:gd name="connsiteX55" fmla="*/ 1244918 w 1899285"/>
                <a:gd name="connsiteY55" fmla="*/ 1578241 h 2605256"/>
                <a:gd name="connsiteX56" fmla="*/ 1227773 w 1899285"/>
                <a:gd name="connsiteY56" fmla="*/ 1557286 h 2605256"/>
                <a:gd name="connsiteX57" fmla="*/ 1244918 w 1899285"/>
                <a:gd name="connsiteY57" fmla="*/ 1536331 h 2605256"/>
                <a:gd name="connsiteX58" fmla="*/ 1369695 w 1899285"/>
                <a:gd name="connsiteY58" fmla="*/ 1516254 h 2605256"/>
                <a:gd name="connsiteX59" fmla="*/ 1333500 w 1899285"/>
                <a:gd name="connsiteY59" fmla="*/ 1524901 h 2605256"/>
                <a:gd name="connsiteX60" fmla="*/ 1295400 w 1899285"/>
                <a:gd name="connsiteY60" fmla="*/ 1803031 h 2605256"/>
                <a:gd name="connsiteX61" fmla="*/ 1446847 w 1899285"/>
                <a:gd name="connsiteY61" fmla="*/ 1563001 h 2605256"/>
                <a:gd name="connsiteX62" fmla="*/ 1369695 w 1899285"/>
                <a:gd name="connsiteY62" fmla="*/ 1516254 h 2605256"/>
                <a:gd name="connsiteX63" fmla="*/ 1226820 w 1899285"/>
                <a:gd name="connsiteY63" fmla="*/ 1485848 h 2605256"/>
                <a:gd name="connsiteX64" fmla="*/ 1159192 w 1899285"/>
                <a:gd name="connsiteY64" fmla="*/ 1499183 h 2605256"/>
                <a:gd name="connsiteX65" fmla="*/ 1140142 w 1899285"/>
                <a:gd name="connsiteY65" fmla="*/ 1521091 h 2605256"/>
                <a:gd name="connsiteX66" fmla="*/ 1278255 w 1899285"/>
                <a:gd name="connsiteY66" fmla="*/ 1789696 h 2605256"/>
                <a:gd name="connsiteX67" fmla="*/ 1306830 w 1899285"/>
                <a:gd name="connsiteY67" fmla="*/ 1520138 h 2605256"/>
                <a:gd name="connsiteX68" fmla="*/ 1226820 w 1899285"/>
                <a:gd name="connsiteY68" fmla="*/ 1485848 h 2605256"/>
                <a:gd name="connsiteX69" fmla="*/ 1185423 w 1899285"/>
                <a:gd name="connsiteY69" fmla="*/ 1384429 h 2605256"/>
                <a:gd name="connsiteX70" fmla="*/ 1159192 w 1899285"/>
                <a:gd name="connsiteY70" fmla="*/ 1395361 h 2605256"/>
                <a:gd name="connsiteX71" fmla="*/ 1167765 w 1899285"/>
                <a:gd name="connsiteY71" fmla="*/ 1459178 h 2605256"/>
                <a:gd name="connsiteX72" fmla="*/ 1185423 w 1899285"/>
                <a:gd name="connsiteY72" fmla="*/ 1384429 h 2605256"/>
                <a:gd name="connsiteX73" fmla="*/ 926782 w 1899285"/>
                <a:gd name="connsiteY73" fmla="*/ 1315351 h 2605256"/>
                <a:gd name="connsiteX74" fmla="*/ 876300 w 1899285"/>
                <a:gd name="connsiteY74" fmla="*/ 1448701 h 2605256"/>
                <a:gd name="connsiteX75" fmla="*/ 909637 w 1899285"/>
                <a:gd name="connsiteY75" fmla="*/ 1564906 h 2605256"/>
                <a:gd name="connsiteX76" fmla="*/ 926782 w 1899285"/>
                <a:gd name="connsiteY76" fmla="*/ 1594433 h 2605256"/>
                <a:gd name="connsiteX77" fmla="*/ 1031557 w 1899285"/>
                <a:gd name="connsiteY77" fmla="*/ 1562048 h 2605256"/>
                <a:gd name="connsiteX78" fmla="*/ 1136332 w 1899285"/>
                <a:gd name="connsiteY78" fmla="*/ 1482991 h 2605256"/>
                <a:gd name="connsiteX79" fmla="*/ 1137285 w 1899285"/>
                <a:gd name="connsiteY79" fmla="*/ 1449653 h 2605256"/>
                <a:gd name="connsiteX80" fmla="*/ 1063942 w 1899285"/>
                <a:gd name="connsiteY80" fmla="*/ 1430603 h 2605256"/>
                <a:gd name="connsiteX81" fmla="*/ 1132522 w 1899285"/>
                <a:gd name="connsiteY81" fmla="*/ 1408696 h 2605256"/>
                <a:gd name="connsiteX82" fmla="*/ 1133475 w 1899285"/>
                <a:gd name="connsiteY82" fmla="*/ 1395361 h 2605256"/>
                <a:gd name="connsiteX83" fmla="*/ 1064895 w 1899285"/>
                <a:gd name="connsiteY83" fmla="*/ 1365833 h 2605256"/>
                <a:gd name="connsiteX84" fmla="*/ 926782 w 1899285"/>
                <a:gd name="connsiteY84" fmla="*/ 1315351 h 2605256"/>
                <a:gd name="connsiteX85" fmla="*/ 718185 w 1899285"/>
                <a:gd name="connsiteY85" fmla="*/ 1302016 h 2605256"/>
                <a:gd name="connsiteX86" fmla="*/ 839152 w 1899285"/>
                <a:gd name="connsiteY86" fmla="*/ 1376311 h 2605256"/>
                <a:gd name="connsiteX87" fmla="*/ 847725 w 1899285"/>
                <a:gd name="connsiteY87" fmla="*/ 1324876 h 2605256"/>
                <a:gd name="connsiteX88" fmla="*/ 718185 w 1899285"/>
                <a:gd name="connsiteY88" fmla="*/ 1302016 h 2605256"/>
                <a:gd name="connsiteX89" fmla="*/ 1359262 w 1899285"/>
                <a:gd name="connsiteY89" fmla="*/ 1301435 h 2605256"/>
                <a:gd name="connsiteX90" fmla="*/ 1242060 w 1899285"/>
                <a:gd name="connsiteY90" fmla="*/ 1367738 h 2605256"/>
                <a:gd name="connsiteX91" fmla="*/ 1252537 w 1899285"/>
                <a:gd name="connsiteY91" fmla="*/ 1400123 h 2605256"/>
                <a:gd name="connsiteX92" fmla="*/ 1313497 w 1899285"/>
                <a:gd name="connsiteY92" fmla="*/ 1406791 h 2605256"/>
                <a:gd name="connsiteX93" fmla="*/ 1259205 w 1899285"/>
                <a:gd name="connsiteY93" fmla="*/ 1418221 h 2605256"/>
                <a:gd name="connsiteX94" fmla="*/ 1257300 w 1899285"/>
                <a:gd name="connsiteY94" fmla="*/ 1469656 h 2605256"/>
                <a:gd name="connsiteX95" fmla="*/ 1416367 w 1899285"/>
                <a:gd name="connsiteY95" fmla="*/ 1491563 h 2605256"/>
                <a:gd name="connsiteX96" fmla="*/ 1428750 w 1899285"/>
                <a:gd name="connsiteY96" fmla="*/ 1420126 h 2605256"/>
                <a:gd name="connsiteX97" fmla="*/ 1397317 w 1899285"/>
                <a:gd name="connsiteY97" fmla="*/ 1303921 h 2605256"/>
                <a:gd name="connsiteX98" fmla="*/ 1359262 w 1899285"/>
                <a:gd name="connsiteY98" fmla="*/ 1301435 h 2605256"/>
                <a:gd name="connsiteX99" fmla="*/ 1274445 w 1899285"/>
                <a:gd name="connsiteY99" fmla="*/ 1301063 h 2605256"/>
                <a:gd name="connsiteX100" fmla="*/ 1089660 w 1899285"/>
                <a:gd name="connsiteY100" fmla="*/ 1316303 h 2605256"/>
                <a:gd name="connsiteX101" fmla="*/ 1084897 w 1899285"/>
                <a:gd name="connsiteY101" fmla="*/ 1321066 h 2605256"/>
                <a:gd name="connsiteX102" fmla="*/ 1204912 w 1899285"/>
                <a:gd name="connsiteY102" fmla="*/ 1355356 h 2605256"/>
                <a:gd name="connsiteX103" fmla="*/ 1274445 w 1899285"/>
                <a:gd name="connsiteY103" fmla="*/ 1301063 h 2605256"/>
                <a:gd name="connsiteX104" fmla="*/ 585787 w 1899285"/>
                <a:gd name="connsiteY104" fmla="*/ 1245818 h 2605256"/>
                <a:gd name="connsiteX105" fmla="*/ 264795 w 1899285"/>
                <a:gd name="connsiteY105" fmla="*/ 1444891 h 2605256"/>
                <a:gd name="connsiteX106" fmla="*/ 401002 w 1899285"/>
                <a:gd name="connsiteY106" fmla="*/ 2119261 h 2605256"/>
                <a:gd name="connsiteX107" fmla="*/ 741045 w 1899285"/>
                <a:gd name="connsiteY107" fmla="*/ 2245943 h 2605256"/>
                <a:gd name="connsiteX108" fmla="*/ 700087 w 1899285"/>
                <a:gd name="connsiteY108" fmla="*/ 1913521 h 2605256"/>
                <a:gd name="connsiteX109" fmla="*/ 579120 w 1899285"/>
                <a:gd name="connsiteY109" fmla="*/ 1908758 h 2605256"/>
                <a:gd name="connsiteX110" fmla="*/ 635317 w 1899285"/>
                <a:gd name="connsiteY110" fmla="*/ 1863991 h 2605256"/>
                <a:gd name="connsiteX111" fmla="*/ 617220 w 1899285"/>
                <a:gd name="connsiteY111" fmla="*/ 1808746 h 2605256"/>
                <a:gd name="connsiteX112" fmla="*/ 685800 w 1899285"/>
                <a:gd name="connsiteY112" fmla="*/ 1847798 h 2605256"/>
                <a:gd name="connsiteX113" fmla="*/ 689610 w 1899285"/>
                <a:gd name="connsiteY113" fmla="*/ 1644916 h 2605256"/>
                <a:gd name="connsiteX114" fmla="*/ 713422 w 1899285"/>
                <a:gd name="connsiteY114" fmla="*/ 1603006 h 2605256"/>
                <a:gd name="connsiteX115" fmla="*/ 714375 w 1899285"/>
                <a:gd name="connsiteY115" fmla="*/ 1754453 h 2605256"/>
                <a:gd name="connsiteX116" fmla="*/ 725805 w 1899285"/>
                <a:gd name="connsiteY116" fmla="*/ 1861133 h 2605256"/>
                <a:gd name="connsiteX117" fmla="*/ 1155382 w 1899285"/>
                <a:gd name="connsiteY117" fmla="*/ 1825891 h 2605256"/>
                <a:gd name="connsiteX118" fmla="*/ 1040130 w 1899285"/>
                <a:gd name="connsiteY118" fmla="*/ 1774456 h 2605256"/>
                <a:gd name="connsiteX119" fmla="*/ 936307 w 1899285"/>
                <a:gd name="connsiteY119" fmla="*/ 1711591 h 2605256"/>
                <a:gd name="connsiteX120" fmla="*/ 971550 w 1899285"/>
                <a:gd name="connsiteY120" fmla="*/ 1627771 h 2605256"/>
                <a:gd name="connsiteX121" fmla="*/ 871537 w 1899285"/>
                <a:gd name="connsiteY121" fmla="*/ 1538236 h 2605256"/>
                <a:gd name="connsiteX122" fmla="*/ 843915 w 1899285"/>
                <a:gd name="connsiteY122" fmla="*/ 1426793 h 2605256"/>
                <a:gd name="connsiteX123" fmla="*/ 667702 w 1899285"/>
                <a:gd name="connsiteY123" fmla="*/ 1332496 h 2605256"/>
                <a:gd name="connsiteX124" fmla="*/ 585787 w 1899285"/>
                <a:gd name="connsiteY124" fmla="*/ 1245818 h 2605256"/>
                <a:gd name="connsiteX125" fmla="*/ 1434465 w 1899285"/>
                <a:gd name="connsiteY125" fmla="*/ 1194383 h 2605256"/>
                <a:gd name="connsiteX126" fmla="*/ 1368742 w 1899285"/>
                <a:gd name="connsiteY126" fmla="*/ 1255343 h 2605256"/>
                <a:gd name="connsiteX127" fmla="*/ 1444942 w 1899285"/>
                <a:gd name="connsiteY127" fmla="*/ 1502041 h 2605256"/>
                <a:gd name="connsiteX128" fmla="*/ 1479232 w 1899285"/>
                <a:gd name="connsiteY128" fmla="*/ 1550618 h 2605256"/>
                <a:gd name="connsiteX129" fmla="*/ 1310640 w 1899285"/>
                <a:gd name="connsiteY129" fmla="*/ 1832558 h 2605256"/>
                <a:gd name="connsiteX130" fmla="*/ 1456372 w 1899285"/>
                <a:gd name="connsiteY130" fmla="*/ 1807793 h 2605256"/>
                <a:gd name="connsiteX131" fmla="*/ 1500187 w 1899285"/>
                <a:gd name="connsiteY131" fmla="*/ 1728736 h 2605256"/>
                <a:gd name="connsiteX132" fmla="*/ 1592580 w 1899285"/>
                <a:gd name="connsiteY132" fmla="*/ 1443938 h 2605256"/>
                <a:gd name="connsiteX133" fmla="*/ 1604962 w 1899285"/>
                <a:gd name="connsiteY133" fmla="*/ 1365833 h 2605256"/>
                <a:gd name="connsiteX134" fmla="*/ 1538287 w 1899285"/>
                <a:gd name="connsiteY134" fmla="*/ 1293443 h 2605256"/>
                <a:gd name="connsiteX135" fmla="*/ 1434465 w 1899285"/>
                <a:gd name="connsiteY135" fmla="*/ 1194383 h 2605256"/>
                <a:gd name="connsiteX136" fmla="*/ 1035367 w 1899285"/>
                <a:gd name="connsiteY136" fmla="*/ 998168 h 2605256"/>
                <a:gd name="connsiteX137" fmla="*/ 1337309 w 1899285"/>
                <a:gd name="connsiteY137" fmla="*/ 1086750 h 2605256"/>
                <a:gd name="connsiteX138" fmla="*/ 1306829 w 1899285"/>
                <a:gd name="connsiteY138" fmla="*/ 1121993 h 2605256"/>
                <a:gd name="connsiteX139" fmla="*/ 1109662 w 1899285"/>
                <a:gd name="connsiteY139" fmla="*/ 1121040 h 2605256"/>
                <a:gd name="connsiteX140" fmla="*/ 1036320 w 1899285"/>
                <a:gd name="connsiteY140" fmla="*/ 1039125 h 2605256"/>
                <a:gd name="connsiteX141" fmla="*/ 1035367 w 1899285"/>
                <a:gd name="connsiteY141" fmla="*/ 998168 h 2605256"/>
                <a:gd name="connsiteX142" fmla="*/ 1045845 w 1899285"/>
                <a:gd name="connsiteY142" fmla="*/ 940066 h 2605256"/>
                <a:gd name="connsiteX143" fmla="*/ 1296352 w 1899285"/>
                <a:gd name="connsiteY143" fmla="*/ 972451 h 2605256"/>
                <a:gd name="connsiteX144" fmla="*/ 1301115 w 1899285"/>
                <a:gd name="connsiteY144" fmla="*/ 1033411 h 2605256"/>
                <a:gd name="connsiteX145" fmla="*/ 1045845 w 1899285"/>
                <a:gd name="connsiteY145" fmla="*/ 940066 h 2605256"/>
                <a:gd name="connsiteX146" fmla="*/ 1494473 w 1899285"/>
                <a:gd name="connsiteY146" fmla="*/ 901013 h 2605256"/>
                <a:gd name="connsiteX147" fmla="*/ 1323975 w 1899285"/>
                <a:gd name="connsiteY147" fmla="*/ 1029600 h 2605256"/>
                <a:gd name="connsiteX148" fmla="*/ 1323975 w 1899285"/>
                <a:gd name="connsiteY148" fmla="*/ 968640 h 2605256"/>
                <a:gd name="connsiteX149" fmla="*/ 1494473 w 1899285"/>
                <a:gd name="connsiteY149" fmla="*/ 901013 h 2605256"/>
                <a:gd name="connsiteX150" fmla="*/ 470458 w 1899285"/>
                <a:gd name="connsiteY150" fmla="*/ 689181 h 2605256"/>
                <a:gd name="connsiteX151" fmla="*/ 548640 w 1899285"/>
                <a:gd name="connsiteY151" fmla="*/ 809573 h 2605256"/>
                <a:gd name="connsiteX152" fmla="*/ 497205 w 1899285"/>
                <a:gd name="connsiteY152" fmla="*/ 741946 h 2605256"/>
                <a:gd name="connsiteX153" fmla="*/ 467677 w 1899285"/>
                <a:gd name="connsiteY153" fmla="*/ 853388 h 2605256"/>
                <a:gd name="connsiteX154" fmla="*/ 457200 w 1899285"/>
                <a:gd name="connsiteY154" fmla="*/ 726706 h 2605256"/>
                <a:gd name="connsiteX155" fmla="*/ 415290 w 1899285"/>
                <a:gd name="connsiteY155" fmla="*/ 745756 h 2605256"/>
                <a:gd name="connsiteX156" fmla="*/ 470458 w 1899285"/>
                <a:gd name="connsiteY156" fmla="*/ 689181 h 2605256"/>
                <a:gd name="connsiteX157" fmla="*/ 1596390 w 1899285"/>
                <a:gd name="connsiteY157" fmla="*/ 633361 h 2605256"/>
                <a:gd name="connsiteX158" fmla="*/ 1552575 w 1899285"/>
                <a:gd name="connsiteY158" fmla="*/ 948638 h 2605256"/>
                <a:gd name="connsiteX159" fmla="*/ 1517332 w 1899285"/>
                <a:gd name="connsiteY159" fmla="*/ 1050556 h 2605256"/>
                <a:gd name="connsiteX160" fmla="*/ 1475422 w 1899285"/>
                <a:gd name="connsiteY160" fmla="*/ 1141043 h 2605256"/>
                <a:gd name="connsiteX161" fmla="*/ 1570672 w 1899285"/>
                <a:gd name="connsiteY161" fmla="*/ 1235341 h 2605256"/>
                <a:gd name="connsiteX162" fmla="*/ 1659255 w 1899285"/>
                <a:gd name="connsiteY162" fmla="*/ 1335353 h 2605256"/>
                <a:gd name="connsiteX163" fmla="*/ 1631632 w 1899285"/>
                <a:gd name="connsiteY163" fmla="*/ 1460131 h 2605256"/>
                <a:gd name="connsiteX164" fmla="*/ 1519237 w 1899285"/>
                <a:gd name="connsiteY164" fmla="*/ 1800173 h 2605256"/>
                <a:gd name="connsiteX165" fmla="*/ 1706880 w 1899285"/>
                <a:gd name="connsiteY165" fmla="*/ 1739213 h 2605256"/>
                <a:gd name="connsiteX166" fmla="*/ 1842135 w 1899285"/>
                <a:gd name="connsiteY166" fmla="*/ 1258201 h 2605256"/>
                <a:gd name="connsiteX167" fmla="*/ 1596390 w 1899285"/>
                <a:gd name="connsiteY167" fmla="*/ 633361 h 2605256"/>
                <a:gd name="connsiteX168" fmla="*/ 358140 w 1899285"/>
                <a:gd name="connsiteY168" fmla="*/ 579068 h 2605256"/>
                <a:gd name="connsiteX169" fmla="*/ 319087 w 1899285"/>
                <a:gd name="connsiteY169" fmla="*/ 616216 h 2605256"/>
                <a:gd name="connsiteX170" fmla="*/ 57150 w 1899285"/>
                <a:gd name="connsiteY170" fmla="*/ 1258201 h 2605256"/>
                <a:gd name="connsiteX171" fmla="*/ 319087 w 1899285"/>
                <a:gd name="connsiteY171" fmla="*/ 1900186 h 2605256"/>
                <a:gd name="connsiteX172" fmla="*/ 337185 w 1899285"/>
                <a:gd name="connsiteY172" fmla="*/ 1919236 h 2605256"/>
                <a:gd name="connsiteX173" fmla="*/ 305752 w 1899285"/>
                <a:gd name="connsiteY173" fmla="*/ 1731593 h 2605256"/>
                <a:gd name="connsiteX174" fmla="*/ 255270 w 1899285"/>
                <a:gd name="connsiteY174" fmla="*/ 1589671 h 2605256"/>
                <a:gd name="connsiteX175" fmla="*/ 208597 w 1899285"/>
                <a:gd name="connsiteY175" fmla="*/ 1445843 h 2605256"/>
                <a:gd name="connsiteX176" fmla="*/ 300037 w 1899285"/>
                <a:gd name="connsiteY176" fmla="*/ 1347736 h 2605256"/>
                <a:gd name="connsiteX177" fmla="*/ 475297 w 1899285"/>
                <a:gd name="connsiteY177" fmla="*/ 1239151 h 2605256"/>
                <a:gd name="connsiteX178" fmla="*/ 561022 w 1899285"/>
                <a:gd name="connsiteY178" fmla="*/ 1183906 h 2605256"/>
                <a:gd name="connsiteX179" fmla="*/ 528637 w 1899285"/>
                <a:gd name="connsiteY179" fmla="*/ 1097228 h 2605256"/>
                <a:gd name="connsiteX180" fmla="*/ 502920 w 1899285"/>
                <a:gd name="connsiteY180" fmla="*/ 1001978 h 2605256"/>
                <a:gd name="connsiteX181" fmla="*/ 380047 w 1899285"/>
                <a:gd name="connsiteY181" fmla="*/ 922921 h 2605256"/>
                <a:gd name="connsiteX182" fmla="*/ 344805 w 1899285"/>
                <a:gd name="connsiteY182" fmla="*/ 660031 h 2605256"/>
                <a:gd name="connsiteX183" fmla="*/ 363855 w 1899285"/>
                <a:gd name="connsiteY183" fmla="*/ 629551 h 2605256"/>
                <a:gd name="connsiteX184" fmla="*/ 358140 w 1899285"/>
                <a:gd name="connsiteY184" fmla="*/ 579068 h 2605256"/>
                <a:gd name="connsiteX185" fmla="*/ 1269757 w 1899285"/>
                <a:gd name="connsiteY185" fmla="*/ 513598 h 2605256"/>
                <a:gd name="connsiteX186" fmla="*/ 1283018 w 1899285"/>
                <a:gd name="connsiteY186" fmla="*/ 546683 h 2605256"/>
                <a:gd name="connsiteX187" fmla="*/ 1429703 w 1899285"/>
                <a:gd name="connsiteY187" fmla="*/ 746708 h 2605256"/>
                <a:gd name="connsiteX188" fmla="*/ 1464946 w 1899285"/>
                <a:gd name="connsiteY188" fmla="*/ 781951 h 2605256"/>
                <a:gd name="connsiteX189" fmla="*/ 1450658 w 1899285"/>
                <a:gd name="connsiteY189" fmla="*/ 856246 h 2605256"/>
                <a:gd name="connsiteX190" fmla="*/ 1193483 w 1899285"/>
                <a:gd name="connsiteY190" fmla="*/ 936256 h 2605256"/>
                <a:gd name="connsiteX191" fmla="*/ 1183958 w 1899285"/>
                <a:gd name="connsiteY191" fmla="*/ 839101 h 2605256"/>
                <a:gd name="connsiteX192" fmla="*/ 1222058 w 1899285"/>
                <a:gd name="connsiteY192" fmla="*/ 903871 h 2605256"/>
                <a:gd name="connsiteX193" fmla="*/ 1404938 w 1899285"/>
                <a:gd name="connsiteY193" fmla="*/ 847673 h 2605256"/>
                <a:gd name="connsiteX194" fmla="*/ 1377316 w 1899285"/>
                <a:gd name="connsiteY194" fmla="*/ 751471 h 2605256"/>
                <a:gd name="connsiteX195" fmla="*/ 1257300 w 1899285"/>
                <a:gd name="connsiteY195" fmla="*/ 516203 h 2605256"/>
                <a:gd name="connsiteX196" fmla="*/ 1269757 w 1899285"/>
                <a:gd name="connsiteY196" fmla="*/ 513598 h 2605256"/>
                <a:gd name="connsiteX197" fmla="*/ 1051560 w 1899285"/>
                <a:gd name="connsiteY197" fmla="*/ 476198 h 2605256"/>
                <a:gd name="connsiteX198" fmla="*/ 1107757 w 1899285"/>
                <a:gd name="connsiteY198" fmla="*/ 580973 h 2605256"/>
                <a:gd name="connsiteX199" fmla="*/ 1133475 w 1899285"/>
                <a:gd name="connsiteY199" fmla="*/ 644790 h 2605256"/>
                <a:gd name="connsiteX200" fmla="*/ 1096327 w 1899285"/>
                <a:gd name="connsiteY200" fmla="*/ 675270 h 2605256"/>
                <a:gd name="connsiteX201" fmla="*/ 981075 w 1899285"/>
                <a:gd name="connsiteY201" fmla="*/ 621930 h 2605256"/>
                <a:gd name="connsiteX202" fmla="*/ 1097280 w 1899285"/>
                <a:gd name="connsiteY202" fmla="*/ 619073 h 2605256"/>
                <a:gd name="connsiteX203" fmla="*/ 1051560 w 1899285"/>
                <a:gd name="connsiteY203" fmla="*/ 476198 h 2605256"/>
                <a:gd name="connsiteX204" fmla="*/ 1466850 w 1899285"/>
                <a:gd name="connsiteY204" fmla="*/ 475246 h 2605256"/>
                <a:gd name="connsiteX205" fmla="*/ 1471612 w 1899285"/>
                <a:gd name="connsiteY205" fmla="*/ 475246 h 2605256"/>
                <a:gd name="connsiteX206" fmla="*/ 1539240 w 1899285"/>
                <a:gd name="connsiteY206" fmla="*/ 606691 h 2605256"/>
                <a:gd name="connsiteX207" fmla="*/ 1403032 w 1899285"/>
                <a:gd name="connsiteY207" fmla="*/ 610501 h 2605256"/>
                <a:gd name="connsiteX208" fmla="*/ 1496377 w 1899285"/>
                <a:gd name="connsiteY208" fmla="*/ 593356 h 2605256"/>
                <a:gd name="connsiteX209" fmla="*/ 1466850 w 1899285"/>
                <a:gd name="connsiteY209" fmla="*/ 475246 h 2605256"/>
                <a:gd name="connsiteX210" fmla="*/ 620077 w 1899285"/>
                <a:gd name="connsiteY210" fmla="*/ 319036 h 2605256"/>
                <a:gd name="connsiteX211" fmla="*/ 447675 w 1899285"/>
                <a:gd name="connsiteY211" fmla="*/ 399998 h 2605256"/>
                <a:gd name="connsiteX212" fmla="*/ 417195 w 1899285"/>
                <a:gd name="connsiteY212" fmla="*/ 613358 h 2605256"/>
                <a:gd name="connsiteX213" fmla="*/ 609600 w 1899285"/>
                <a:gd name="connsiteY213" fmla="*/ 706703 h 2605256"/>
                <a:gd name="connsiteX214" fmla="*/ 617220 w 1899285"/>
                <a:gd name="connsiteY214" fmla="*/ 625741 h 2605256"/>
                <a:gd name="connsiteX215" fmla="*/ 620077 w 1899285"/>
                <a:gd name="connsiteY215" fmla="*/ 319036 h 2605256"/>
                <a:gd name="connsiteX216" fmla="*/ 963930 w 1899285"/>
                <a:gd name="connsiteY216" fmla="*/ 312368 h 2605256"/>
                <a:gd name="connsiteX217" fmla="*/ 1002983 w 1899285"/>
                <a:gd name="connsiteY217" fmla="*/ 367613 h 2605256"/>
                <a:gd name="connsiteX218" fmla="*/ 831533 w 1899285"/>
                <a:gd name="connsiteY218" fmla="*/ 471436 h 2605256"/>
                <a:gd name="connsiteX219" fmla="*/ 822008 w 1899285"/>
                <a:gd name="connsiteY219" fmla="*/ 413333 h 2605256"/>
                <a:gd name="connsiteX220" fmla="*/ 963930 w 1899285"/>
                <a:gd name="connsiteY220" fmla="*/ 312368 h 2605256"/>
                <a:gd name="connsiteX221" fmla="*/ 776287 w 1899285"/>
                <a:gd name="connsiteY221" fmla="*/ 105676 h 2605256"/>
                <a:gd name="connsiteX222" fmla="*/ 496252 w 1899285"/>
                <a:gd name="connsiteY222" fmla="*/ 305701 h 2605256"/>
                <a:gd name="connsiteX223" fmla="*/ 584835 w 1899285"/>
                <a:gd name="connsiteY223" fmla="*/ 281888 h 2605256"/>
                <a:gd name="connsiteX224" fmla="*/ 627697 w 1899285"/>
                <a:gd name="connsiteY224" fmla="*/ 283793 h 2605256"/>
                <a:gd name="connsiteX225" fmla="*/ 701040 w 1899285"/>
                <a:gd name="connsiteY225" fmla="*/ 189496 h 2605256"/>
                <a:gd name="connsiteX226" fmla="*/ 763905 w 1899285"/>
                <a:gd name="connsiteY226" fmla="*/ 135203 h 2605256"/>
                <a:gd name="connsiteX227" fmla="*/ 791527 w 1899285"/>
                <a:gd name="connsiteY227" fmla="*/ 113296 h 2605256"/>
                <a:gd name="connsiteX228" fmla="*/ 776287 w 1899285"/>
                <a:gd name="connsiteY228" fmla="*/ 105676 h 2605256"/>
                <a:gd name="connsiteX229" fmla="*/ 1009382 w 1899285"/>
                <a:gd name="connsiteY229" fmla="*/ 58824 h 2605256"/>
                <a:gd name="connsiteX230" fmla="*/ 912495 w 1899285"/>
                <a:gd name="connsiteY230" fmla="*/ 83768 h 2605256"/>
                <a:gd name="connsiteX231" fmla="*/ 652462 w 1899285"/>
                <a:gd name="connsiteY231" fmla="*/ 303796 h 2605256"/>
                <a:gd name="connsiteX232" fmla="*/ 637222 w 1899285"/>
                <a:gd name="connsiteY232" fmla="*/ 578116 h 2605256"/>
                <a:gd name="connsiteX233" fmla="*/ 662940 w 1899285"/>
                <a:gd name="connsiteY233" fmla="*/ 727658 h 2605256"/>
                <a:gd name="connsiteX234" fmla="*/ 579120 w 1899285"/>
                <a:gd name="connsiteY234" fmla="*/ 751471 h 2605256"/>
                <a:gd name="connsiteX235" fmla="*/ 501967 w 1899285"/>
                <a:gd name="connsiteY235" fmla="*/ 642886 h 2605256"/>
                <a:gd name="connsiteX236" fmla="*/ 376237 w 1899285"/>
                <a:gd name="connsiteY236" fmla="*/ 755281 h 2605256"/>
                <a:gd name="connsiteX237" fmla="*/ 515302 w 1899285"/>
                <a:gd name="connsiteY237" fmla="*/ 939113 h 2605256"/>
                <a:gd name="connsiteX238" fmla="*/ 590550 w 1899285"/>
                <a:gd name="connsiteY238" fmla="*/ 903871 h 2605256"/>
                <a:gd name="connsiteX239" fmla="*/ 556260 w 1899285"/>
                <a:gd name="connsiteY239" fmla="*/ 981023 h 2605256"/>
                <a:gd name="connsiteX240" fmla="*/ 562927 w 1899285"/>
                <a:gd name="connsiteY240" fmla="*/ 1028648 h 2605256"/>
                <a:gd name="connsiteX241" fmla="*/ 645795 w 1899285"/>
                <a:gd name="connsiteY241" fmla="*/ 1221053 h 2605256"/>
                <a:gd name="connsiteX242" fmla="*/ 861060 w 1899285"/>
                <a:gd name="connsiteY242" fmla="*/ 1297253 h 2605256"/>
                <a:gd name="connsiteX243" fmla="*/ 974407 w 1899285"/>
                <a:gd name="connsiteY243" fmla="*/ 1274393 h 2605256"/>
                <a:gd name="connsiteX244" fmla="*/ 849630 w 1899285"/>
                <a:gd name="connsiteY244" fmla="*/ 1172476 h 2605256"/>
                <a:gd name="connsiteX245" fmla="*/ 765810 w 1899285"/>
                <a:gd name="connsiteY245" fmla="*/ 1020076 h 2605256"/>
                <a:gd name="connsiteX246" fmla="*/ 1046797 w 1899285"/>
                <a:gd name="connsiteY246" fmla="*/ 1267726 h 2605256"/>
                <a:gd name="connsiteX247" fmla="*/ 1358265 w 1899285"/>
                <a:gd name="connsiteY247" fmla="*/ 1194383 h 2605256"/>
                <a:gd name="connsiteX248" fmla="*/ 1436370 w 1899285"/>
                <a:gd name="connsiteY248" fmla="*/ 1098181 h 2605256"/>
                <a:gd name="connsiteX249" fmla="*/ 1559242 w 1899285"/>
                <a:gd name="connsiteY249" fmla="*/ 604786 h 2605256"/>
                <a:gd name="connsiteX250" fmla="*/ 1530667 w 1899285"/>
                <a:gd name="connsiteY250" fmla="*/ 407618 h 2605256"/>
                <a:gd name="connsiteX251" fmla="*/ 1365885 w 1899285"/>
                <a:gd name="connsiteY251" fmla="*/ 356183 h 2605256"/>
                <a:gd name="connsiteX252" fmla="*/ 1469707 w 1899285"/>
                <a:gd name="connsiteY252" fmla="*/ 292366 h 2605256"/>
                <a:gd name="connsiteX253" fmla="*/ 1318260 w 1899285"/>
                <a:gd name="connsiteY253" fmla="*/ 133298 h 2605256"/>
                <a:gd name="connsiteX254" fmla="*/ 1009382 w 1899285"/>
                <a:gd name="connsiteY254" fmla="*/ 58824 h 2605256"/>
                <a:gd name="connsiteX255" fmla="*/ 1098589 w 1899285"/>
                <a:gd name="connsiteY255" fmla="*/ 2448 h 2605256"/>
                <a:gd name="connsiteX256" fmla="*/ 1354455 w 1899285"/>
                <a:gd name="connsiteY256" fmla="*/ 87578 h 2605256"/>
                <a:gd name="connsiteX257" fmla="*/ 1531620 w 1899285"/>
                <a:gd name="connsiteY257" fmla="*/ 283793 h 2605256"/>
                <a:gd name="connsiteX258" fmla="*/ 1593532 w 1899285"/>
                <a:gd name="connsiteY258" fmla="*/ 549541 h 2605256"/>
                <a:gd name="connsiteX259" fmla="*/ 1621155 w 1899285"/>
                <a:gd name="connsiteY259" fmla="*/ 576211 h 2605256"/>
                <a:gd name="connsiteX260" fmla="*/ 1899285 w 1899285"/>
                <a:gd name="connsiteY260" fmla="*/ 1258201 h 2605256"/>
                <a:gd name="connsiteX261" fmla="*/ 1765935 w 1899285"/>
                <a:gd name="connsiteY261" fmla="*/ 1750643 h 2605256"/>
                <a:gd name="connsiteX262" fmla="*/ 1813560 w 1899285"/>
                <a:gd name="connsiteY262" fmla="*/ 1800173 h 2605256"/>
                <a:gd name="connsiteX263" fmla="*/ 1867852 w 1899285"/>
                <a:gd name="connsiteY263" fmla="*/ 1955431 h 2605256"/>
                <a:gd name="connsiteX264" fmla="*/ 1789747 w 1899285"/>
                <a:gd name="connsiteY264" fmla="*/ 2164028 h 2605256"/>
                <a:gd name="connsiteX265" fmla="*/ 1604010 w 1899285"/>
                <a:gd name="connsiteY265" fmla="*/ 2167838 h 2605256"/>
                <a:gd name="connsiteX266" fmla="*/ 1581150 w 1899285"/>
                <a:gd name="connsiteY266" fmla="*/ 2138311 h 2605256"/>
                <a:gd name="connsiteX267" fmla="*/ 1451610 w 1899285"/>
                <a:gd name="connsiteY267" fmla="*/ 2160218 h 2605256"/>
                <a:gd name="connsiteX268" fmla="*/ 1409700 w 1899285"/>
                <a:gd name="connsiteY268" fmla="*/ 2207843 h 2605256"/>
                <a:gd name="connsiteX269" fmla="*/ 1430655 w 1899285"/>
                <a:gd name="connsiteY269" fmla="*/ 2418346 h 2605256"/>
                <a:gd name="connsiteX270" fmla="*/ 1331595 w 1899285"/>
                <a:gd name="connsiteY270" fmla="*/ 2475496 h 2605256"/>
                <a:gd name="connsiteX271" fmla="*/ 1336357 w 1899285"/>
                <a:gd name="connsiteY271" fmla="*/ 2538361 h 2605256"/>
                <a:gd name="connsiteX272" fmla="*/ 1250632 w 1899285"/>
                <a:gd name="connsiteY272" fmla="*/ 2593606 h 2605256"/>
                <a:gd name="connsiteX273" fmla="*/ 823912 w 1899285"/>
                <a:gd name="connsiteY273" fmla="*/ 2572651 h 2605256"/>
                <a:gd name="connsiteX274" fmla="*/ 737235 w 1899285"/>
                <a:gd name="connsiteY274" fmla="*/ 2301188 h 2605256"/>
                <a:gd name="connsiteX275" fmla="*/ 441007 w 1899285"/>
                <a:gd name="connsiteY275" fmla="*/ 2210701 h 2605256"/>
                <a:gd name="connsiteX276" fmla="*/ 357187 w 1899285"/>
                <a:gd name="connsiteY276" fmla="*/ 2164981 h 2605256"/>
                <a:gd name="connsiteX277" fmla="*/ 347662 w 1899285"/>
                <a:gd name="connsiteY277" fmla="*/ 2054491 h 2605256"/>
                <a:gd name="connsiteX278" fmla="*/ 343852 w 1899285"/>
                <a:gd name="connsiteY278" fmla="*/ 2001151 h 2605256"/>
                <a:gd name="connsiteX279" fmla="*/ 278130 w 1899285"/>
                <a:gd name="connsiteY279" fmla="*/ 1940191 h 2605256"/>
                <a:gd name="connsiteX280" fmla="*/ 0 w 1899285"/>
                <a:gd name="connsiteY280" fmla="*/ 1258201 h 2605256"/>
                <a:gd name="connsiteX281" fmla="*/ 278130 w 1899285"/>
                <a:gd name="connsiteY281" fmla="*/ 577163 h 2605256"/>
                <a:gd name="connsiteX282" fmla="*/ 356235 w 1899285"/>
                <a:gd name="connsiteY282" fmla="*/ 505726 h 2605256"/>
                <a:gd name="connsiteX283" fmla="*/ 450532 w 1899285"/>
                <a:gd name="connsiteY283" fmla="*/ 314273 h 2605256"/>
                <a:gd name="connsiteX284" fmla="*/ 695325 w 1899285"/>
                <a:gd name="connsiteY284" fmla="*/ 89483 h 2605256"/>
                <a:gd name="connsiteX285" fmla="*/ 822007 w 1899285"/>
                <a:gd name="connsiteY285" fmla="*/ 35191 h 2605256"/>
                <a:gd name="connsiteX286" fmla="*/ 1098589 w 1899285"/>
                <a:gd name="connsiteY286" fmla="*/ 2448 h 26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899285" h="2605256">
                  <a:moveTo>
                    <a:pt x="1355407" y="2215463"/>
                  </a:moveTo>
                  <a:cubicBezTo>
                    <a:pt x="1341120" y="2211653"/>
                    <a:pt x="1314450" y="2224988"/>
                    <a:pt x="1296352" y="2224036"/>
                  </a:cubicBezTo>
                  <a:cubicBezTo>
                    <a:pt x="1293495" y="2279281"/>
                    <a:pt x="1301115" y="2366911"/>
                    <a:pt x="1303972" y="2425013"/>
                  </a:cubicBezTo>
                  <a:cubicBezTo>
                    <a:pt x="1340167" y="2425013"/>
                    <a:pt x="1355407" y="2417393"/>
                    <a:pt x="1383030" y="2407868"/>
                  </a:cubicBezTo>
                  <a:cubicBezTo>
                    <a:pt x="1385887" y="2339288"/>
                    <a:pt x="1361122" y="2276423"/>
                    <a:pt x="1355407" y="2215463"/>
                  </a:cubicBezTo>
                  <a:close/>
                  <a:moveTo>
                    <a:pt x="1664018" y="1999365"/>
                  </a:moveTo>
                  <a:cubicBezTo>
                    <a:pt x="1697117" y="2002103"/>
                    <a:pt x="1730693" y="2010200"/>
                    <a:pt x="1746885" y="2017343"/>
                  </a:cubicBezTo>
                  <a:cubicBezTo>
                    <a:pt x="1696403" y="2018296"/>
                    <a:pt x="1632585" y="2017343"/>
                    <a:pt x="1584008" y="2013533"/>
                  </a:cubicBezTo>
                  <a:cubicBezTo>
                    <a:pt x="1598296" y="1999246"/>
                    <a:pt x="1630919" y="1996626"/>
                    <a:pt x="1664018" y="1999365"/>
                  </a:cubicBezTo>
                  <a:close/>
                  <a:moveTo>
                    <a:pt x="1652825" y="1933880"/>
                  </a:moveTo>
                  <a:cubicBezTo>
                    <a:pt x="1681400" y="1934237"/>
                    <a:pt x="1712119" y="1940190"/>
                    <a:pt x="1731645" y="1946857"/>
                  </a:cubicBezTo>
                  <a:cubicBezTo>
                    <a:pt x="1686877" y="1950668"/>
                    <a:pt x="1632585" y="1958288"/>
                    <a:pt x="1586865" y="1954478"/>
                  </a:cubicBezTo>
                  <a:cubicBezTo>
                    <a:pt x="1597819" y="1938762"/>
                    <a:pt x="1624250" y="1933523"/>
                    <a:pt x="1652825" y="1933880"/>
                  </a:cubicBezTo>
                  <a:close/>
                  <a:moveTo>
                    <a:pt x="1353502" y="1883041"/>
                  </a:moveTo>
                  <a:cubicBezTo>
                    <a:pt x="1327785" y="1883041"/>
                    <a:pt x="1304925" y="1883041"/>
                    <a:pt x="1279207" y="1891613"/>
                  </a:cubicBezTo>
                  <a:cubicBezTo>
                    <a:pt x="1278255" y="1986863"/>
                    <a:pt x="1283017" y="2081161"/>
                    <a:pt x="1290637" y="2176411"/>
                  </a:cubicBezTo>
                  <a:cubicBezTo>
                    <a:pt x="1326832" y="2170696"/>
                    <a:pt x="1351597" y="2166886"/>
                    <a:pt x="1385887" y="2159266"/>
                  </a:cubicBezTo>
                  <a:cubicBezTo>
                    <a:pt x="1374457" y="2067826"/>
                    <a:pt x="1376362" y="1964003"/>
                    <a:pt x="1353502" y="1883041"/>
                  </a:cubicBezTo>
                  <a:close/>
                  <a:moveTo>
                    <a:pt x="1119083" y="1876790"/>
                  </a:moveTo>
                  <a:cubicBezTo>
                    <a:pt x="987504" y="1871789"/>
                    <a:pt x="838914" y="1890898"/>
                    <a:pt x="726757" y="1911616"/>
                  </a:cubicBezTo>
                  <a:cubicBezTo>
                    <a:pt x="750570" y="2132596"/>
                    <a:pt x="785812" y="2319286"/>
                    <a:pt x="849630" y="2515501"/>
                  </a:cubicBezTo>
                  <a:cubicBezTo>
                    <a:pt x="991552" y="2558363"/>
                    <a:pt x="1163002" y="2562173"/>
                    <a:pt x="1288732" y="2523121"/>
                  </a:cubicBezTo>
                  <a:cubicBezTo>
                    <a:pt x="1265872" y="2412631"/>
                    <a:pt x="1275397" y="2277376"/>
                    <a:pt x="1262062" y="2159266"/>
                  </a:cubicBezTo>
                  <a:cubicBezTo>
                    <a:pt x="1251585" y="2070683"/>
                    <a:pt x="1257300" y="1981148"/>
                    <a:pt x="1243012" y="1890661"/>
                  </a:cubicBezTo>
                  <a:cubicBezTo>
                    <a:pt x="1204912" y="1882802"/>
                    <a:pt x="1162942" y="1878457"/>
                    <a:pt x="1119083" y="1876790"/>
                  </a:cubicBezTo>
                  <a:close/>
                  <a:moveTo>
                    <a:pt x="1437441" y="1874944"/>
                  </a:moveTo>
                  <a:cubicBezTo>
                    <a:pt x="1428035" y="1875420"/>
                    <a:pt x="1418748" y="1876373"/>
                    <a:pt x="1410652" y="1876373"/>
                  </a:cubicBezTo>
                  <a:cubicBezTo>
                    <a:pt x="1418272" y="1954478"/>
                    <a:pt x="1437322" y="2040203"/>
                    <a:pt x="1443990" y="2121166"/>
                  </a:cubicBezTo>
                  <a:cubicBezTo>
                    <a:pt x="1469707" y="2122118"/>
                    <a:pt x="1483042" y="2109736"/>
                    <a:pt x="1504950" y="2105926"/>
                  </a:cubicBezTo>
                  <a:cubicBezTo>
                    <a:pt x="1505902" y="2034488"/>
                    <a:pt x="1498282" y="1935428"/>
                    <a:pt x="1464945" y="1876373"/>
                  </a:cubicBezTo>
                  <a:cubicBezTo>
                    <a:pt x="1456372" y="1874468"/>
                    <a:pt x="1446847" y="1874468"/>
                    <a:pt x="1437441" y="1874944"/>
                  </a:cubicBezTo>
                  <a:close/>
                  <a:moveTo>
                    <a:pt x="1706880" y="1864943"/>
                  </a:moveTo>
                  <a:cubicBezTo>
                    <a:pt x="1650683" y="1875420"/>
                    <a:pt x="1611630" y="1925903"/>
                    <a:pt x="1557338" y="1923045"/>
                  </a:cubicBezTo>
                  <a:cubicBezTo>
                    <a:pt x="1587818" y="1883040"/>
                    <a:pt x="1640205" y="1865895"/>
                    <a:pt x="1706880" y="1864943"/>
                  </a:cubicBezTo>
                  <a:close/>
                  <a:moveTo>
                    <a:pt x="1711374" y="1786749"/>
                  </a:moveTo>
                  <a:cubicBezTo>
                    <a:pt x="1703070" y="1786540"/>
                    <a:pt x="1694735" y="1788505"/>
                    <a:pt x="1686877" y="1793506"/>
                  </a:cubicBezTo>
                  <a:cubicBezTo>
                    <a:pt x="1636395" y="1825891"/>
                    <a:pt x="1547812" y="1835416"/>
                    <a:pt x="1510665" y="1874468"/>
                  </a:cubicBezTo>
                  <a:cubicBezTo>
                    <a:pt x="1528762" y="1935428"/>
                    <a:pt x="1534477" y="2020201"/>
                    <a:pt x="1542097" y="2098306"/>
                  </a:cubicBezTo>
                  <a:cubicBezTo>
                    <a:pt x="1604962" y="2103068"/>
                    <a:pt x="1683067" y="2081161"/>
                    <a:pt x="1735455" y="2104021"/>
                  </a:cubicBezTo>
                  <a:cubicBezTo>
                    <a:pt x="1698307" y="2116403"/>
                    <a:pt x="1650682" y="2116403"/>
                    <a:pt x="1619250" y="2133548"/>
                  </a:cubicBezTo>
                  <a:cubicBezTo>
                    <a:pt x="1644967" y="2145931"/>
                    <a:pt x="1704975" y="2143073"/>
                    <a:pt x="1744980" y="2133548"/>
                  </a:cubicBezTo>
                  <a:cubicBezTo>
                    <a:pt x="1799272" y="2120213"/>
                    <a:pt x="1833562" y="2053538"/>
                    <a:pt x="1819275" y="1985911"/>
                  </a:cubicBezTo>
                  <a:cubicBezTo>
                    <a:pt x="1808797" y="1940191"/>
                    <a:pt x="1790700" y="1853513"/>
                    <a:pt x="1771650" y="1823986"/>
                  </a:cubicBezTo>
                  <a:cubicBezTo>
                    <a:pt x="1760934" y="1807555"/>
                    <a:pt x="1736288" y="1787374"/>
                    <a:pt x="1711374" y="1786749"/>
                  </a:cubicBezTo>
                  <a:close/>
                  <a:moveTo>
                    <a:pt x="1262063" y="1634438"/>
                  </a:moveTo>
                  <a:cubicBezTo>
                    <a:pt x="1271588" y="1634438"/>
                    <a:pt x="1279208" y="1643963"/>
                    <a:pt x="1279208" y="1655393"/>
                  </a:cubicBezTo>
                  <a:cubicBezTo>
                    <a:pt x="1279208" y="1666823"/>
                    <a:pt x="1271588" y="1676348"/>
                    <a:pt x="1262063" y="1676348"/>
                  </a:cubicBezTo>
                  <a:cubicBezTo>
                    <a:pt x="1252538" y="1676348"/>
                    <a:pt x="1244918" y="1666823"/>
                    <a:pt x="1244918" y="1655393"/>
                  </a:cubicBezTo>
                  <a:cubicBezTo>
                    <a:pt x="1244918" y="1643963"/>
                    <a:pt x="1252538" y="1634438"/>
                    <a:pt x="1262063" y="1634438"/>
                  </a:cubicBezTo>
                  <a:close/>
                  <a:moveTo>
                    <a:pt x="1109662" y="1547761"/>
                  </a:moveTo>
                  <a:cubicBezTo>
                    <a:pt x="1054417" y="1584908"/>
                    <a:pt x="994410" y="1619198"/>
                    <a:pt x="978217" y="1686826"/>
                  </a:cubicBezTo>
                  <a:cubicBezTo>
                    <a:pt x="1057275" y="1731593"/>
                    <a:pt x="1148715" y="1775408"/>
                    <a:pt x="1239202" y="1803031"/>
                  </a:cubicBezTo>
                  <a:cubicBezTo>
                    <a:pt x="1201102" y="1713496"/>
                    <a:pt x="1166812" y="1620151"/>
                    <a:pt x="1109662" y="1547761"/>
                  </a:cubicBezTo>
                  <a:close/>
                  <a:moveTo>
                    <a:pt x="1244918" y="1536331"/>
                  </a:moveTo>
                  <a:cubicBezTo>
                    <a:pt x="1254443" y="1536331"/>
                    <a:pt x="1262063" y="1545856"/>
                    <a:pt x="1262063" y="1557286"/>
                  </a:cubicBezTo>
                  <a:cubicBezTo>
                    <a:pt x="1262063" y="1568716"/>
                    <a:pt x="1254443" y="1578241"/>
                    <a:pt x="1244918" y="1578241"/>
                  </a:cubicBezTo>
                  <a:cubicBezTo>
                    <a:pt x="1235393" y="1578241"/>
                    <a:pt x="1227773" y="1568716"/>
                    <a:pt x="1227773" y="1557286"/>
                  </a:cubicBezTo>
                  <a:cubicBezTo>
                    <a:pt x="1227773" y="1545856"/>
                    <a:pt x="1235393" y="1536331"/>
                    <a:pt x="1244918" y="1536331"/>
                  </a:cubicBezTo>
                  <a:close/>
                  <a:moveTo>
                    <a:pt x="1369695" y="1516254"/>
                  </a:moveTo>
                  <a:cubicBezTo>
                    <a:pt x="1358265" y="1516328"/>
                    <a:pt x="1346120" y="1518947"/>
                    <a:pt x="1333500" y="1524901"/>
                  </a:cubicBezTo>
                  <a:cubicBezTo>
                    <a:pt x="1329690" y="1614436"/>
                    <a:pt x="1320165" y="1732546"/>
                    <a:pt x="1295400" y="1803031"/>
                  </a:cubicBezTo>
                  <a:cubicBezTo>
                    <a:pt x="1352550" y="1729688"/>
                    <a:pt x="1399222" y="1645868"/>
                    <a:pt x="1446847" y="1563001"/>
                  </a:cubicBezTo>
                  <a:cubicBezTo>
                    <a:pt x="1431845" y="1538712"/>
                    <a:pt x="1403985" y="1516030"/>
                    <a:pt x="1369695" y="1516254"/>
                  </a:cubicBezTo>
                  <a:close/>
                  <a:moveTo>
                    <a:pt x="1226820" y="1485848"/>
                  </a:moveTo>
                  <a:cubicBezTo>
                    <a:pt x="1205865" y="1483943"/>
                    <a:pt x="1187767" y="1510613"/>
                    <a:pt x="1159192" y="1499183"/>
                  </a:cubicBezTo>
                  <a:cubicBezTo>
                    <a:pt x="1152525" y="1506803"/>
                    <a:pt x="1146810" y="1514423"/>
                    <a:pt x="1140142" y="1521091"/>
                  </a:cubicBezTo>
                  <a:cubicBezTo>
                    <a:pt x="1202055" y="1596338"/>
                    <a:pt x="1230630" y="1703018"/>
                    <a:pt x="1278255" y="1789696"/>
                  </a:cubicBezTo>
                  <a:cubicBezTo>
                    <a:pt x="1303972" y="1704923"/>
                    <a:pt x="1301115" y="1612531"/>
                    <a:pt x="1306830" y="1520138"/>
                  </a:cubicBezTo>
                  <a:cubicBezTo>
                    <a:pt x="1271587" y="1522996"/>
                    <a:pt x="1251585" y="1488706"/>
                    <a:pt x="1226820" y="1485848"/>
                  </a:cubicBezTo>
                  <a:close/>
                  <a:moveTo>
                    <a:pt x="1185423" y="1384429"/>
                  </a:moveTo>
                  <a:cubicBezTo>
                    <a:pt x="1177721" y="1385523"/>
                    <a:pt x="1168955" y="1388931"/>
                    <a:pt x="1159192" y="1395361"/>
                  </a:cubicBezTo>
                  <a:cubicBezTo>
                    <a:pt x="1156335" y="1421078"/>
                    <a:pt x="1163002" y="1429651"/>
                    <a:pt x="1167765" y="1459178"/>
                  </a:cubicBezTo>
                  <a:cubicBezTo>
                    <a:pt x="1241107" y="1482514"/>
                    <a:pt x="1239336" y="1376772"/>
                    <a:pt x="1185423" y="1384429"/>
                  </a:cubicBezTo>
                  <a:close/>
                  <a:moveTo>
                    <a:pt x="926782" y="1315351"/>
                  </a:moveTo>
                  <a:cubicBezTo>
                    <a:pt x="868680" y="1303921"/>
                    <a:pt x="873442" y="1394408"/>
                    <a:pt x="876300" y="1448701"/>
                  </a:cubicBezTo>
                  <a:cubicBezTo>
                    <a:pt x="878205" y="1491563"/>
                    <a:pt x="900112" y="1536331"/>
                    <a:pt x="909637" y="1564906"/>
                  </a:cubicBezTo>
                  <a:cubicBezTo>
                    <a:pt x="914400" y="1577288"/>
                    <a:pt x="915352" y="1591576"/>
                    <a:pt x="926782" y="1594433"/>
                  </a:cubicBezTo>
                  <a:cubicBezTo>
                    <a:pt x="946785" y="1599196"/>
                    <a:pt x="1012507" y="1572526"/>
                    <a:pt x="1031557" y="1562048"/>
                  </a:cubicBezTo>
                  <a:cubicBezTo>
                    <a:pt x="1071562" y="1540141"/>
                    <a:pt x="1102995" y="1505851"/>
                    <a:pt x="1136332" y="1482991"/>
                  </a:cubicBezTo>
                  <a:cubicBezTo>
                    <a:pt x="1136332" y="1472513"/>
                    <a:pt x="1137285" y="1461083"/>
                    <a:pt x="1137285" y="1449653"/>
                  </a:cubicBezTo>
                  <a:cubicBezTo>
                    <a:pt x="1117282" y="1439176"/>
                    <a:pt x="1093470" y="1431556"/>
                    <a:pt x="1063942" y="1430603"/>
                  </a:cubicBezTo>
                  <a:cubicBezTo>
                    <a:pt x="1083945" y="1421078"/>
                    <a:pt x="1114425" y="1421078"/>
                    <a:pt x="1132522" y="1408696"/>
                  </a:cubicBezTo>
                  <a:cubicBezTo>
                    <a:pt x="1133475" y="1403933"/>
                    <a:pt x="1133475" y="1400123"/>
                    <a:pt x="1133475" y="1395361"/>
                  </a:cubicBezTo>
                  <a:cubicBezTo>
                    <a:pt x="1100137" y="1392503"/>
                    <a:pt x="1087755" y="1377263"/>
                    <a:pt x="1064895" y="1365833"/>
                  </a:cubicBezTo>
                  <a:cubicBezTo>
                    <a:pt x="1027747" y="1345831"/>
                    <a:pt x="973455" y="1323923"/>
                    <a:pt x="926782" y="1315351"/>
                  </a:cubicBezTo>
                  <a:close/>
                  <a:moveTo>
                    <a:pt x="718185" y="1302016"/>
                  </a:moveTo>
                  <a:cubicBezTo>
                    <a:pt x="688657" y="1333448"/>
                    <a:pt x="802957" y="1374406"/>
                    <a:pt x="839152" y="1376311"/>
                  </a:cubicBezTo>
                  <a:cubicBezTo>
                    <a:pt x="839152" y="1357261"/>
                    <a:pt x="849630" y="1339163"/>
                    <a:pt x="847725" y="1324876"/>
                  </a:cubicBezTo>
                  <a:cubicBezTo>
                    <a:pt x="804862" y="1317256"/>
                    <a:pt x="747712" y="1322018"/>
                    <a:pt x="718185" y="1302016"/>
                  </a:cubicBezTo>
                  <a:close/>
                  <a:moveTo>
                    <a:pt x="1359262" y="1301435"/>
                  </a:moveTo>
                  <a:cubicBezTo>
                    <a:pt x="1317247" y="1313088"/>
                    <a:pt x="1267063" y="1359165"/>
                    <a:pt x="1242060" y="1367738"/>
                  </a:cubicBezTo>
                  <a:cubicBezTo>
                    <a:pt x="1245870" y="1378216"/>
                    <a:pt x="1252537" y="1386788"/>
                    <a:pt x="1252537" y="1400123"/>
                  </a:cubicBezTo>
                  <a:cubicBezTo>
                    <a:pt x="1272540" y="1395361"/>
                    <a:pt x="1296352" y="1398218"/>
                    <a:pt x="1313497" y="1406791"/>
                  </a:cubicBezTo>
                  <a:cubicBezTo>
                    <a:pt x="1294447" y="1408696"/>
                    <a:pt x="1272540" y="1408696"/>
                    <a:pt x="1259205" y="1418221"/>
                  </a:cubicBezTo>
                  <a:cubicBezTo>
                    <a:pt x="1254442" y="1431556"/>
                    <a:pt x="1260157" y="1450606"/>
                    <a:pt x="1257300" y="1469656"/>
                  </a:cubicBezTo>
                  <a:cubicBezTo>
                    <a:pt x="1303972" y="1482991"/>
                    <a:pt x="1357312" y="1489658"/>
                    <a:pt x="1416367" y="1491563"/>
                  </a:cubicBezTo>
                  <a:cubicBezTo>
                    <a:pt x="1427797" y="1476323"/>
                    <a:pt x="1431607" y="1448701"/>
                    <a:pt x="1428750" y="1420126"/>
                  </a:cubicBezTo>
                  <a:cubicBezTo>
                    <a:pt x="1426845" y="1385836"/>
                    <a:pt x="1418272" y="1316303"/>
                    <a:pt x="1397317" y="1303921"/>
                  </a:cubicBezTo>
                  <a:cubicBezTo>
                    <a:pt x="1386363" y="1297491"/>
                    <a:pt x="1373266" y="1297551"/>
                    <a:pt x="1359262" y="1301435"/>
                  </a:cubicBezTo>
                  <a:close/>
                  <a:moveTo>
                    <a:pt x="1274445" y="1301063"/>
                  </a:moveTo>
                  <a:cubicBezTo>
                    <a:pt x="1218247" y="1305826"/>
                    <a:pt x="1145857" y="1341068"/>
                    <a:pt x="1089660" y="1316303"/>
                  </a:cubicBezTo>
                  <a:cubicBezTo>
                    <a:pt x="1089660" y="1320113"/>
                    <a:pt x="1085850" y="1318208"/>
                    <a:pt x="1084897" y="1321066"/>
                  </a:cubicBezTo>
                  <a:cubicBezTo>
                    <a:pt x="1122997" y="1351546"/>
                    <a:pt x="1152525" y="1358213"/>
                    <a:pt x="1204912" y="1355356"/>
                  </a:cubicBezTo>
                  <a:cubicBezTo>
                    <a:pt x="1228725" y="1338211"/>
                    <a:pt x="1249680" y="1317256"/>
                    <a:pt x="1274445" y="1301063"/>
                  </a:cubicBezTo>
                  <a:close/>
                  <a:moveTo>
                    <a:pt x="585787" y="1245818"/>
                  </a:moveTo>
                  <a:cubicBezTo>
                    <a:pt x="469582" y="1291538"/>
                    <a:pt x="361950" y="1370596"/>
                    <a:pt x="264795" y="1444891"/>
                  </a:cubicBezTo>
                  <a:cubicBezTo>
                    <a:pt x="357187" y="1643011"/>
                    <a:pt x="394335" y="1885898"/>
                    <a:pt x="401002" y="2119261"/>
                  </a:cubicBezTo>
                  <a:cubicBezTo>
                    <a:pt x="506730" y="2168791"/>
                    <a:pt x="599122" y="2240228"/>
                    <a:pt x="741045" y="2245943"/>
                  </a:cubicBezTo>
                  <a:cubicBezTo>
                    <a:pt x="724852" y="2128786"/>
                    <a:pt x="709612" y="2024011"/>
                    <a:pt x="700087" y="1913521"/>
                  </a:cubicBezTo>
                  <a:cubicBezTo>
                    <a:pt x="664845" y="1898281"/>
                    <a:pt x="612457" y="1914473"/>
                    <a:pt x="579120" y="1908758"/>
                  </a:cubicBezTo>
                  <a:cubicBezTo>
                    <a:pt x="579120" y="1868753"/>
                    <a:pt x="630555" y="1891613"/>
                    <a:pt x="635317" y="1863991"/>
                  </a:cubicBezTo>
                  <a:cubicBezTo>
                    <a:pt x="638175" y="1843036"/>
                    <a:pt x="606742" y="1841131"/>
                    <a:pt x="617220" y="1808746"/>
                  </a:cubicBezTo>
                  <a:cubicBezTo>
                    <a:pt x="643890" y="1818271"/>
                    <a:pt x="657225" y="1840178"/>
                    <a:pt x="685800" y="1847798"/>
                  </a:cubicBezTo>
                  <a:cubicBezTo>
                    <a:pt x="711517" y="1791601"/>
                    <a:pt x="685800" y="1691588"/>
                    <a:pt x="689610" y="1644916"/>
                  </a:cubicBezTo>
                  <a:cubicBezTo>
                    <a:pt x="689610" y="1636343"/>
                    <a:pt x="693420" y="1596338"/>
                    <a:pt x="713422" y="1603006"/>
                  </a:cubicBezTo>
                  <a:cubicBezTo>
                    <a:pt x="730567" y="1609673"/>
                    <a:pt x="712470" y="1709686"/>
                    <a:pt x="714375" y="1754453"/>
                  </a:cubicBezTo>
                  <a:cubicBezTo>
                    <a:pt x="716280" y="1795411"/>
                    <a:pt x="709612" y="1835416"/>
                    <a:pt x="725805" y="1861133"/>
                  </a:cubicBezTo>
                  <a:cubicBezTo>
                    <a:pt x="864870" y="1842083"/>
                    <a:pt x="1005840" y="1829701"/>
                    <a:pt x="1155382" y="1825891"/>
                  </a:cubicBezTo>
                  <a:cubicBezTo>
                    <a:pt x="1122045" y="1811603"/>
                    <a:pt x="1082992" y="1798268"/>
                    <a:pt x="1040130" y="1774456"/>
                  </a:cubicBezTo>
                  <a:cubicBezTo>
                    <a:pt x="1016317" y="1761121"/>
                    <a:pt x="942975" y="1733498"/>
                    <a:pt x="936307" y="1711591"/>
                  </a:cubicBezTo>
                  <a:cubicBezTo>
                    <a:pt x="925830" y="1676348"/>
                    <a:pt x="964882" y="1658251"/>
                    <a:pt x="971550" y="1627771"/>
                  </a:cubicBezTo>
                  <a:cubicBezTo>
                    <a:pt x="902017" y="1665871"/>
                    <a:pt x="887730" y="1591576"/>
                    <a:pt x="871537" y="1538236"/>
                  </a:cubicBezTo>
                  <a:cubicBezTo>
                    <a:pt x="856297" y="1490611"/>
                    <a:pt x="847725" y="1454416"/>
                    <a:pt x="843915" y="1426793"/>
                  </a:cubicBezTo>
                  <a:cubicBezTo>
                    <a:pt x="783907" y="1398218"/>
                    <a:pt x="719137" y="1369643"/>
                    <a:pt x="667702" y="1332496"/>
                  </a:cubicBezTo>
                  <a:cubicBezTo>
                    <a:pt x="658177" y="1325828"/>
                    <a:pt x="594360" y="1242008"/>
                    <a:pt x="585787" y="1245818"/>
                  </a:cubicBezTo>
                  <a:close/>
                  <a:moveTo>
                    <a:pt x="1434465" y="1194383"/>
                  </a:moveTo>
                  <a:cubicBezTo>
                    <a:pt x="1417320" y="1219148"/>
                    <a:pt x="1382077" y="1235341"/>
                    <a:pt x="1368742" y="1255343"/>
                  </a:cubicBezTo>
                  <a:cubicBezTo>
                    <a:pt x="1464945" y="1208671"/>
                    <a:pt x="1483042" y="1430603"/>
                    <a:pt x="1444942" y="1502041"/>
                  </a:cubicBezTo>
                  <a:cubicBezTo>
                    <a:pt x="1450657" y="1522996"/>
                    <a:pt x="1470660" y="1531568"/>
                    <a:pt x="1479232" y="1550618"/>
                  </a:cubicBezTo>
                  <a:cubicBezTo>
                    <a:pt x="1424940" y="1646821"/>
                    <a:pt x="1365885" y="1737308"/>
                    <a:pt x="1310640" y="1832558"/>
                  </a:cubicBezTo>
                  <a:cubicBezTo>
                    <a:pt x="1351597" y="1806841"/>
                    <a:pt x="1409700" y="1827796"/>
                    <a:pt x="1456372" y="1807793"/>
                  </a:cubicBezTo>
                  <a:cubicBezTo>
                    <a:pt x="1474470" y="1801126"/>
                    <a:pt x="1486852" y="1761121"/>
                    <a:pt x="1500187" y="1728736"/>
                  </a:cubicBezTo>
                  <a:cubicBezTo>
                    <a:pt x="1537335" y="1640153"/>
                    <a:pt x="1575435" y="1528711"/>
                    <a:pt x="1592580" y="1443938"/>
                  </a:cubicBezTo>
                  <a:cubicBezTo>
                    <a:pt x="1596390" y="1424888"/>
                    <a:pt x="1606867" y="1382978"/>
                    <a:pt x="1604962" y="1365833"/>
                  </a:cubicBezTo>
                  <a:cubicBezTo>
                    <a:pt x="1601152" y="1335353"/>
                    <a:pt x="1559242" y="1312493"/>
                    <a:pt x="1538287" y="1293443"/>
                  </a:cubicBezTo>
                  <a:cubicBezTo>
                    <a:pt x="1500187" y="1258201"/>
                    <a:pt x="1475422" y="1226768"/>
                    <a:pt x="1434465" y="1194383"/>
                  </a:cubicBezTo>
                  <a:close/>
                  <a:moveTo>
                    <a:pt x="1035367" y="998168"/>
                  </a:moveTo>
                  <a:cubicBezTo>
                    <a:pt x="1076325" y="1101038"/>
                    <a:pt x="1218247" y="1089608"/>
                    <a:pt x="1337309" y="1086750"/>
                  </a:cubicBezTo>
                  <a:cubicBezTo>
                    <a:pt x="1332547" y="1100085"/>
                    <a:pt x="1321117" y="1116278"/>
                    <a:pt x="1306829" y="1121993"/>
                  </a:cubicBezTo>
                  <a:cubicBezTo>
                    <a:pt x="1268729" y="1137233"/>
                    <a:pt x="1163002" y="1149615"/>
                    <a:pt x="1109662" y="1121040"/>
                  </a:cubicBezTo>
                  <a:cubicBezTo>
                    <a:pt x="1076325" y="1102943"/>
                    <a:pt x="1054417" y="1062938"/>
                    <a:pt x="1036320" y="1039125"/>
                  </a:cubicBezTo>
                  <a:cubicBezTo>
                    <a:pt x="1026795" y="1027695"/>
                    <a:pt x="982979" y="998168"/>
                    <a:pt x="1035367" y="998168"/>
                  </a:cubicBezTo>
                  <a:close/>
                  <a:moveTo>
                    <a:pt x="1045845" y="940066"/>
                  </a:moveTo>
                  <a:cubicBezTo>
                    <a:pt x="1105852" y="971498"/>
                    <a:pt x="1215390" y="974356"/>
                    <a:pt x="1296352" y="972451"/>
                  </a:cubicBezTo>
                  <a:cubicBezTo>
                    <a:pt x="1301115" y="989596"/>
                    <a:pt x="1301115" y="1011503"/>
                    <a:pt x="1301115" y="1033411"/>
                  </a:cubicBezTo>
                  <a:cubicBezTo>
                    <a:pt x="1196340" y="1038173"/>
                    <a:pt x="1073467" y="1012456"/>
                    <a:pt x="1045845" y="940066"/>
                  </a:cubicBezTo>
                  <a:close/>
                  <a:moveTo>
                    <a:pt x="1494473" y="901013"/>
                  </a:moveTo>
                  <a:cubicBezTo>
                    <a:pt x="1462088" y="961020"/>
                    <a:pt x="1417320" y="1027695"/>
                    <a:pt x="1323975" y="1029600"/>
                  </a:cubicBezTo>
                  <a:cubicBezTo>
                    <a:pt x="1322070" y="1010550"/>
                    <a:pt x="1320165" y="980070"/>
                    <a:pt x="1323975" y="968640"/>
                  </a:cubicBezTo>
                  <a:cubicBezTo>
                    <a:pt x="1395413" y="961973"/>
                    <a:pt x="1440180" y="925778"/>
                    <a:pt x="1494473" y="901013"/>
                  </a:cubicBezTo>
                  <a:close/>
                  <a:moveTo>
                    <a:pt x="470458" y="689181"/>
                  </a:moveTo>
                  <a:cubicBezTo>
                    <a:pt x="513665" y="689841"/>
                    <a:pt x="563522" y="738731"/>
                    <a:pt x="548640" y="809573"/>
                  </a:cubicBezTo>
                  <a:cubicBezTo>
                    <a:pt x="527685" y="797191"/>
                    <a:pt x="521970" y="743851"/>
                    <a:pt x="497205" y="741946"/>
                  </a:cubicBezTo>
                  <a:cubicBezTo>
                    <a:pt x="461010" y="739088"/>
                    <a:pt x="467677" y="811478"/>
                    <a:pt x="467677" y="853388"/>
                  </a:cubicBezTo>
                  <a:cubicBezTo>
                    <a:pt x="442912" y="831481"/>
                    <a:pt x="439102" y="761948"/>
                    <a:pt x="457200" y="726706"/>
                  </a:cubicBezTo>
                  <a:cubicBezTo>
                    <a:pt x="436245" y="717181"/>
                    <a:pt x="426720" y="738136"/>
                    <a:pt x="415290" y="745756"/>
                  </a:cubicBezTo>
                  <a:cubicBezTo>
                    <a:pt x="421005" y="705751"/>
                    <a:pt x="444535" y="688784"/>
                    <a:pt x="470458" y="689181"/>
                  </a:cubicBezTo>
                  <a:close/>
                  <a:moveTo>
                    <a:pt x="1596390" y="633361"/>
                  </a:moveTo>
                  <a:cubicBezTo>
                    <a:pt x="1595437" y="742898"/>
                    <a:pt x="1579245" y="853388"/>
                    <a:pt x="1552575" y="948638"/>
                  </a:cubicBezTo>
                  <a:cubicBezTo>
                    <a:pt x="1544955" y="976261"/>
                    <a:pt x="1533525" y="1017218"/>
                    <a:pt x="1517332" y="1050556"/>
                  </a:cubicBezTo>
                  <a:cubicBezTo>
                    <a:pt x="1505902" y="1073416"/>
                    <a:pt x="1471612" y="1120088"/>
                    <a:pt x="1475422" y="1141043"/>
                  </a:cubicBezTo>
                  <a:cubicBezTo>
                    <a:pt x="1479232" y="1162951"/>
                    <a:pt x="1554480" y="1220101"/>
                    <a:pt x="1570672" y="1235341"/>
                  </a:cubicBezTo>
                  <a:cubicBezTo>
                    <a:pt x="1600200" y="1262963"/>
                    <a:pt x="1654492" y="1300111"/>
                    <a:pt x="1659255" y="1335353"/>
                  </a:cubicBezTo>
                  <a:cubicBezTo>
                    <a:pt x="1664017" y="1372501"/>
                    <a:pt x="1642110" y="1423936"/>
                    <a:pt x="1631632" y="1460131"/>
                  </a:cubicBezTo>
                  <a:cubicBezTo>
                    <a:pt x="1595437" y="1581098"/>
                    <a:pt x="1560195" y="1692541"/>
                    <a:pt x="1519237" y="1800173"/>
                  </a:cubicBezTo>
                  <a:cubicBezTo>
                    <a:pt x="1568767" y="1775408"/>
                    <a:pt x="1643062" y="1741118"/>
                    <a:pt x="1706880" y="1739213"/>
                  </a:cubicBezTo>
                  <a:cubicBezTo>
                    <a:pt x="1792605" y="1600148"/>
                    <a:pt x="1842135" y="1435366"/>
                    <a:pt x="1842135" y="1258201"/>
                  </a:cubicBezTo>
                  <a:cubicBezTo>
                    <a:pt x="1842135" y="1015313"/>
                    <a:pt x="1748790" y="794333"/>
                    <a:pt x="1596390" y="633361"/>
                  </a:cubicBezTo>
                  <a:close/>
                  <a:moveTo>
                    <a:pt x="358140" y="579068"/>
                  </a:moveTo>
                  <a:cubicBezTo>
                    <a:pt x="344805" y="590498"/>
                    <a:pt x="331470" y="602881"/>
                    <a:pt x="319087" y="616216"/>
                  </a:cubicBezTo>
                  <a:cubicBezTo>
                    <a:pt x="157162" y="780046"/>
                    <a:pt x="57150" y="1006741"/>
                    <a:pt x="57150" y="1258201"/>
                  </a:cubicBezTo>
                  <a:cubicBezTo>
                    <a:pt x="57150" y="1508708"/>
                    <a:pt x="157162" y="1736356"/>
                    <a:pt x="319087" y="1900186"/>
                  </a:cubicBezTo>
                  <a:cubicBezTo>
                    <a:pt x="324802" y="1905901"/>
                    <a:pt x="330517" y="1911616"/>
                    <a:pt x="337185" y="1919236"/>
                  </a:cubicBezTo>
                  <a:cubicBezTo>
                    <a:pt x="331470" y="1857323"/>
                    <a:pt x="321945" y="1795411"/>
                    <a:pt x="305752" y="1731593"/>
                  </a:cubicBezTo>
                  <a:cubicBezTo>
                    <a:pt x="293370" y="1681111"/>
                    <a:pt x="270510" y="1637296"/>
                    <a:pt x="255270" y="1589671"/>
                  </a:cubicBezTo>
                  <a:cubicBezTo>
                    <a:pt x="240030" y="1544903"/>
                    <a:pt x="215265" y="1490611"/>
                    <a:pt x="208597" y="1445843"/>
                  </a:cubicBezTo>
                  <a:cubicBezTo>
                    <a:pt x="199072" y="1380121"/>
                    <a:pt x="260032" y="1376311"/>
                    <a:pt x="300037" y="1347736"/>
                  </a:cubicBezTo>
                  <a:cubicBezTo>
                    <a:pt x="360997" y="1302968"/>
                    <a:pt x="409575" y="1279156"/>
                    <a:pt x="475297" y="1239151"/>
                  </a:cubicBezTo>
                  <a:cubicBezTo>
                    <a:pt x="495300" y="1227721"/>
                    <a:pt x="554355" y="1197241"/>
                    <a:pt x="561022" y="1183906"/>
                  </a:cubicBezTo>
                  <a:cubicBezTo>
                    <a:pt x="574357" y="1157236"/>
                    <a:pt x="538162" y="1118183"/>
                    <a:pt x="528637" y="1097228"/>
                  </a:cubicBezTo>
                  <a:cubicBezTo>
                    <a:pt x="513397" y="1063891"/>
                    <a:pt x="504825" y="1035316"/>
                    <a:pt x="502920" y="1001978"/>
                  </a:cubicBezTo>
                  <a:cubicBezTo>
                    <a:pt x="447675" y="993406"/>
                    <a:pt x="405765" y="960068"/>
                    <a:pt x="380047" y="922921"/>
                  </a:cubicBezTo>
                  <a:cubicBezTo>
                    <a:pt x="337185" y="861008"/>
                    <a:pt x="308610" y="746708"/>
                    <a:pt x="344805" y="660031"/>
                  </a:cubicBezTo>
                  <a:cubicBezTo>
                    <a:pt x="347662" y="653363"/>
                    <a:pt x="361950" y="640028"/>
                    <a:pt x="363855" y="629551"/>
                  </a:cubicBezTo>
                  <a:cubicBezTo>
                    <a:pt x="366712" y="614311"/>
                    <a:pt x="361950" y="596213"/>
                    <a:pt x="358140" y="579068"/>
                  </a:cubicBezTo>
                  <a:close/>
                  <a:moveTo>
                    <a:pt x="1269757" y="513598"/>
                  </a:moveTo>
                  <a:cubicBezTo>
                    <a:pt x="1279267" y="518465"/>
                    <a:pt x="1280874" y="541683"/>
                    <a:pt x="1283018" y="546683"/>
                  </a:cubicBezTo>
                  <a:cubicBezTo>
                    <a:pt x="1310641" y="610501"/>
                    <a:pt x="1379221" y="692416"/>
                    <a:pt x="1429703" y="746708"/>
                  </a:cubicBezTo>
                  <a:cubicBezTo>
                    <a:pt x="1442085" y="760043"/>
                    <a:pt x="1463041" y="773378"/>
                    <a:pt x="1464946" y="781951"/>
                  </a:cubicBezTo>
                  <a:cubicBezTo>
                    <a:pt x="1471613" y="807668"/>
                    <a:pt x="1447800" y="839101"/>
                    <a:pt x="1450658" y="856246"/>
                  </a:cubicBezTo>
                  <a:cubicBezTo>
                    <a:pt x="1382078" y="900061"/>
                    <a:pt x="1305878" y="947686"/>
                    <a:pt x="1193483" y="936256"/>
                  </a:cubicBezTo>
                  <a:cubicBezTo>
                    <a:pt x="1169671" y="916253"/>
                    <a:pt x="1160146" y="869581"/>
                    <a:pt x="1183958" y="839101"/>
                  </a:cubicBezTo>
                  <a:cubicBezTo>
                    <a:pt x="1196340" y="860056"/>
                    <a:pt x="1188721" y="898156"/>
                    <a:pt x="1222058" y="903871"/>
                  </a:cubicBezTo>
                  <a:cubicBezTo>
                    <a:pt x="1284923" y="914348"/>
                    <a:pt x="1359218" y="864818"/>
                    <a:pt x="1404938" y="847673"/>
                  </a:cubicBezTo>
                  <a:cubicBezTo>
                    <a:pt x="1433513" y="800048"/>
                    <a:pt x="1403033" y="781951"/>
                    <a:pt x="1377316" y="751471"/>
                  </a:cubicBezTo>
                  <a:cubicBezTo>
                    <a:pt x="1324928" y="688606"/>
                    <a:pt x="1254443" y="610501"/>
                    <a:pt x="1257300" y="516203"/>
                  </a:cubicBezTo>
                  <a:cubicBezTo>
                    <a:pt x="1262539" y="512393"/>
                    <a:pt x="1266587" y="511976"/>
                    <a:pt x="1269757" y="513598"/>
                  </a:cubicBezTo>
                  <a:close/>
                  <a:moveTo>
                    <a:pt x="1051560" y="476198"/>
                  </a:moveTo>
                  <a:cubicBezTo>
                    <a:pt x="1072515" y="513345"/>
                    <a:pt x="1078230" y="552398"/>
                    <a:pt x="1107757" y="580973"/>
                  </a:cubicBezTo>
                  <a:cubicBezTo>
                    <a:pt x="1121092" y="594308"/>
                    <a:pt x="1145857" y="609548"/>
                    <a:pt x="1133475" y="644790"/>
                  </a:cubicBezTo>
                  <a:cubicBezTo>
                    <a:pt x="1130617" y="653363"/>
                    <a:pt x="1108710" y="671460"/>
                    <a:pt x="1096327" y="675270"/>
                  </a:cubicBezTo>
                  <a:cubicBezTo>
                    <a:pt x="1050607" y="688605"/>
                    <a:pt x="944880" y="678128"/>
                    <a:pt x="981075" y="621930"/>
                  </a:cubicBezTo>
                  <a:cubicBezTo>
                    <a:pt x="1019175" y="623835"/>
                    <a:pt x="1069657" y="645743"/>
                    <a:pt x="1097280" y="619073"/>
                  </a:cubicBezTo>
                  <a:cubicBezTo>
                    <a:pt x="1076325" y="583830"/>
                    <a:pt x="1037272" y="516203"/>
                    <a:pt x="1051560" y="476198"/>
                  </a:cubicBezTo>
                  <a:close/>
                  <a:moveTo>
                    <a:pt x="1466850" y="475246"/>
                  </a:moveTo>
                  <a:lnTo>
                    <a:pt x="1471612" y="475246"/>
                  </a:lnTo>
                  <a:cubicBezTo>
                    <a:pt x="1493520" y="520013"/>
                    <a:pt x="1511617" y="567638"/>
                    <a:pt x="1539240" y="606691"/>
                  </a:cubicBezTo>
                  <a:cubicBezTo>
                    <a:pt x="1521142" y="648601"/>
                    <a:pt x="1401127" y="686701"/>
                    <a:pt x="1403032" y="610501"/>
                  </a:cubicBezTo>
                  <a:cubicBezTo>
                    <a:pt x="1428750" y="599071"/>
                    <a:pt x="1473517" y="607643"/>
                    <a:pt x="1496377" y="593356"/>
                  </a:cubicBezTo>
                  <a:cubicBezTo>
                    <a:pt x="1483042" y="557161"/>
                    <a:pt x="1463992" y="526681"/>
                    <a:pt x="1466850" y="475246"/>
                  </a:cubicBezTo>
                  <a:close/>
                  <a:moveTo>
                    <a:pt x="620077" y="319036"/>
                  </a:moveTo>
                  <a:cubicBezTo>
                    <a:pt x="548640" y="323798"/>
                    <a:pt x="490537" y="353326"/>
                    <a:pt x="447675" y="399998"/>
                  </a:cubicBezTo>
                  <a:cubicBezTo>
                    <a:pt x="401002" y="450481"/>
                    <a:pt x="410527" y="544778"/>
                    <a:pt x="417195" y="613358"/>
                  </a:cubicBezTo>
                  <a:cubicBezTo>
                    <a:pt x="500062" y="560971"/>
                    <a:pt x="610552" y="618121"/>
                    <a:pt x="609600" y="706703"/>
                  </a:cubicBezTo>
                  <a:cubicBezTo>
                    <a:pt x="649605" y="705751"/>
                    <a:pt x="624840" y="657173"/>
                    <a:pt x="617220" y="625741"/>
                  </a:cubicBezTo>
                  <a:cubicBezTo>
                    <a:pt x="593407" y="522871"/>
                    <a:pt x="656272" y="412381"/>
                    <a:pt x="620077" y="319036"/>
                  </a:cubicBezTo>
                  <a:close/>
                  <a:moveTo>
                    <a:pt x="963930" y="312368"/>
                  </a:moveTo>
                  <a:cubicBezTo>
                    <a:pt x="988695" y="315226"/>
                    <a:pt x="1021080" y="338086"/>
                    <a:pt x="1002983" y="367613"/>
                  </a:cubicBezTo>
                  <a:cubicBezTo>
                    <a:pt x="907733" y="345706"/>
                    <a:pt x="860108" y="407618"/>
                    <a:pt x="831533" y="471436"/>
                  </a:cubicBezTo>
                  <a:cubicBezTo>
                    <a:pt x="805815" y="464768"/>
                    <a:pt x="815340" y="429526"/>
                    <a:pt x="822008" y="413333"/>
                  </a:cubicBezTo>
                  <a:cubicBezTo>
                    <a:pt x="839153" y="366661"/>
                    <a:pt x="907733" y="303796"/>
                    <a:pt x="963930" y="312368"/>
                  </a:cubicBezTo>
                  <a:close/>
                  <a:moveTo>
                    <a:pt x="776287" y="105676"/>
                  </a:moveTo>
                  <a:cubicBezTo>
                    <a:pt x="672465" y="135203"/>
                    <a:pt x="539115" y="211403"/>
                    <a:pt x="496252" y="305701"/>
                  </a:cubicBezTo>
                  <a:cubicBezTo>
                    <a:pt x="529590" y="300938"/>
                    <a:pt x="552450" y="283793"/>
                    <a:pt x="584835" y="281888"/>
                  </a:cubicBezTo>
                  <a:cubicBezTo>
                    <a:pt x="597217" y="280936"/>
                    <a:pt x="613410" y="287603"/>
                    <a:pt x="627697" y="283793"/>
                  </a:cubicBezTo>
                  <a:cubicBezTo>
                    <a:pt x="656272" y="276173"/>
                    <a:pt x="680085" y="213308"/>
                    <a:pt x="701040" y="189496"/>
                  </a:cubicBezTo>
                  <a:cubicBezTo>
                    <a:pt x="721995" y="165683"/>
                    <a:pt x="746760" y="156158"/>
                    <a:pt x="763905" y="135203"/>
                  </a:cubicBezTo>
                  <a:cubicBezTo>
                    <a:pt x="774382" y="129488"/>
                    <a:pt x="790575" y="129488"/>
                    <a:pt x="791527" y="113296"/>
                  </a:cubicBezTo>
                  <a:cubicBezTo>
                    <a:pt x="786765" y="107581"/>
                    <a:pt x="782002" y="103771"/>
                    <a:pt x="776287" y="105676"/>
                  </a:cubicBezTo>
                  <a:close/>
                  <a:moveTo>
                    <a:pt x="1009382" y="58824"/>
                  </a:moveTo>
                  <a:cubicBezTo>
                    <a:pt x="974348" y="61622"/>
                    <a:pt x="941308" y="69480"/>
                    <a:pt x="912495" y="83768"/>
                  </a:cubicBezTo>
                  <a:cubicBezTo>
                    <a:pt x="819150" y="130441"/>
                    <a:pt x="694372" y="206641"/>
                    <a:pt x="652462" y="303796"/>
                  </a:cubicBezTo>
                  <a:cubicBezTo>
                    <a:pt x="692467" y="397141"/>
                    <a:pt x="640080" y="482866"/>
                    <a:pt x="637222" y="578116"/>
                  </a:cubicBezTo>
                  <a:cubicBezTo>
                    <a:pt x="635317" y="628598"/>
                    <a:pt x="661035" y="672413"/>
                    <a:pt x="662940" y="727658"/>
                  </a:cubicBezTo>
                  <a:cubicBezTo>
                    <a:pt x="649605" y="750518"/>
                    <a:pt x="607695" y="753376"/>
                    <a:pt x="579120" y="751471"/>
                  </a:cubicBezTo>
                  <a:cubicBezTo>
                    <a:pt x="568642" y="702893"/>
                    <a:pt x="552450" y="648601"/>
                    <a:pt x="501967" y="642886"/>
                  </a:cubicBezTo>
                  <a:cubicBezTo>
                    <a:pt x="431482" y="635266"/>
                    <a:pt x="379095" y="694321"/>
                    <a:pt x="376237" y="755281"/>
                  </a:cubicBezTo>
                  <a:cubicBezTo>
                    <a:pt x="372427" y="827671"/>
                    <a:pt x="431482" y="947686"/>
                    <a:pt x="515302" y="939113"/>
                  </a:cubicBezTo>
                  <a:cubicBezTo>
                    <a:pt x="547687" y="936256"/>
                    <a:pt x="555307" y="903871"/>
                    <a:pt x="590550" y="903871"/>
                  </a:cubicBezTo>
                  <a:cubicBezTo>
                    <a:pt x="609600" y="941971"/>
                    <a:pt x="561022" y="953401"/>
                    <a:pt x="556260" y="981023"/>
                  </a:cubicBezTo>
                  <a:cubicBezTo>
                    <a:pt x="554355" y="987691"/>
                    <a:pt x="560070" y="1015313"/>
                    <a:pt x="562927" y="1028648"/>
                  </a:cubicBezTo>
                  <a:cubicBezTo>
                    <a:pt x="578167" y="1091513"/>
                    <a:pt x="612457" y="1173428"/>
                    <a:pt x="645795" y="1221053"/>
                  </a:cubicBezTo>
                  <a:cubicBezTo>
                    <a:pt x="687705" y="1282013"/>
                    <a:pt x="771525" y="1291538"/>
                    <a:pt x="861060" y="1297253"/>
                  </a:cubicBezTo>
                  <a:cubicBezTo>
                    <a:pt x="877252" y="1262963"/>
                    <a:pt x="936307" y="1265821"/>
                    <a:pt x="974407" y="1274393"/>
                  </a:cubicBezTo>
                  <a:cubicBezTo>
                    <a:pt x="927735" y="1256296"/>
                    <a:pt x="884872" y="1211528"/>
                    <a:pt x="849630" y="1172476"/>
                  </a:cubicBezTo>
                  <a:cubicBezTo>
                    <a:pt x="809625" y="1126756"/>
                    <a:pt x="767715" y="1079131"/>
                    <a:pt x="765810" y="1020076"/>
                  </a:cubicBezTo>
                  <a:cubicBezTo>
                    <a:pt x="842962" y="1126756"/>
                    <a:pt x="906780" y="1221053"/>
                    <a:pt x="1046797" y="1267726"/>
                  </a:cubicBezTo>
                  <a:cubicBezTo>
                    <a:pt x="1152525" y="1303921"/>
                    <a:pt x="1276350" y="1251533"/>
                    <a:pt x="1358265" y="1194383"/>
                  </a:cubicBezTo>
                  <a:cubicBezTo>
                    <a:pt x="1392555" y="1170571"/>
                    <a:pt x="1412557" y="1132471"/>
                    <a:pt x="1436370" y="1098181"/>
                  </a:cubicBezTo>
                  <a:cubicBezTo>
                    <a:pt x="1526857" y="968641"/>
                    <a:pt x="1568767" y="783856"/>
                    <a:pt x="1559242" y="604786"/>
                  </a:cubicBezTo>
                  <a:cubicBezTo>
                    <a:pt x="1555432" y="530491"/>
                    <a:pt x="1555432" y="457148"/>
                    <a:pt x="1530667" y="407618"/>
                  </a:cubicBezTo>
                  <a:cubicBezTo>
                    <a:pt x="1504950" y="355231"/>
                    <a:pt x="1417320" y="309511"/>
                    <a:pt x="1365885" y="356183"/>
                  </a:cubicBezTo>
                  <a:cubicBezTo>
                    <a:pt x="1356360" y="305701"/>
                    <a:pt x="1408747" y="274268"/>
                    <a:pt x="1469707" y="292366"/>
                  </a:cubicBezTo>
                  <a:cubicBezTo>
                    <a:pt x="1425892" y="236168"/>
                    <a:pt x="1380172" y="168541"/>
                    <a:pt x="1318260" y="133298"/>
                  </a:cubicBezTo>
                  <a:cubicBezTo>
                    <a:pt x="1237535" y="87578"/>
                    <a:pt x="1114484" y="50430"/>
                    <a:pt x="1009382" y="58824"/>
                  </a:cubicBezTo>
                  <a:close/>
                  <a:moveTo>
                    <a:pt x="1098589" y="2448"/>
                  </a:moveTo>
                  <a:cubicBezTo>
                    <a:pt x="1195625" y="10425"/>
                    <a:pt x="1289208" y="38048"/>
                    <a:pt x="1354455" y="87578"/>
                  </a:cubicBezTo>
                  <a:cubicBezTo>
                    <a:pt x="1410652" y="129488"/>
                    <a:pt x="1499235" y="219023"/>
                    <a:pt x="1531620" y="283793"/>
                  </a:cubicBezTo>
                  <a:cubicBezTo>
                    <a:pt x="1567815" y="356183"/>
                    <a:pt x="1587817" y="450481"/>
                    <a:pt x="1593532" y="549541"/>
                  </a:cubicBezTo>
                  <a:cubicBezTo>
                    <a:pt x="1603057" y="558113"/>
                    <a:pt x="1612582" y="566686"/>
                    <a:pt x="1621155" y="576211"/>
                  </a:cubicBezTo>
                  <a:cubicBezTo>
                    <a:pt x="1793557" y="750518"/>
                    <a:pt x="1899285" y="992453"/>
                    <a:pt x="1899285" y="1258201"/>
                  </a:cubicBezTo>
                  <a:cubicBezTo>
                    <a:pt x="1899285" y="1438223"/>
                    <a:pt x="1850707" y="1606816"/>
                    <a:pt x="1765935" y="1750643"/>
                  </a:cubicBezTo>
                  <a:cubicBezTo>
                    <a:pt x="1785937" y="1760168"/>
                    <a:pt x="1802130" y="1775408"/>
                    <a:pt x="1813560" y="1800173"/>
                  </a:cubicBezTo>
                  <a:cubicBezTo>
                    <a:pt x="1833562" y="1842083"/>
                    <a:pt x="1856422" y="1912568"/>
                    <a:pt x="1867852" y="1955431"/>
                  </a:cubicBezTo>
                  <a:cubicBezTo>
                    <a:pt x="1882140" y="2016391"/>
                    <a:pt x="1852612" y="2144026"/>
                    <a:pt x="1789747" y="2164028"/>
                  </a:cubicBezTo>
                  <a:cubicBezTo>
                    <a:pt x="1734502" y="2182126"/>
                    <a:pt x="1670685" y="2181173"/>
                    <a:pt x="1604010" y="2167838"/>
                  </a:cubicBezTo>
                  <a:cubicBezTo>
                    <a:pt x="1596390" y="2161171"/>
                    <a:pt x="1586865" y="2149741"/>
                    <a:pt x="1581150" y="2138311"/>
                  </a:cubicBezTo>
                  <a:cubicBezTo>
                    <a:pt x="1533525" y="2136406"/>
                    <a:pt x="1488757" y="2141168"/>
                    <a:pt x="1451610" y="2160218"/>
                  </a:cubicBezTo>
                  <a:cubicBezTo>
                    <a:pt x="1455420" y="2195461"/>
                    <a:pt x="1431607" y="2200223"/>
                    <a:pt x="1409700" y="2207843"/>
                  </a:cubicBezTo>
                  <a:cubicBezTo>
                    <a:pt x="1393507" y="2273566"/>
                    <a:pt x="1442085" y="2358338"/>
                    <a:pt x="1430655" y="2418346"/>
                  </a:cubicBezTo>
                  <a:cubicBezTo>
                    <a:pt x="1422082" y="2461208"/>
                    <a:pt x="1369695" y="2467876"/>
                    <a:pt x="1331595" y="2475496"/>
                  </a:cubicBezTo>
                  <a:cubicBezTo>
                    <a:pt x="1330642" y="2498356"/>
                    <a:pt x="1333500" y="2518358"/>
                    <a:pt x="1336357" y="2538361"/>
                  </a:cubicBezTo>
                  <a:cubicBezTo>
                    <a:pt x="1327785" y="2570746"/>
                    <a:pt x="1287780" y="2588843"/>
                    <a:pt x="1250632" y="2593606"/>
                  </a:cubicBezTo>
                  <a:cubicBezTo>
                    <a:pt x="1128712" y="2608846"/>
                    <a:pt x="942022" y="2615513"/>
                    <a:pt x="823912" y="2572651"/>
                  </a:cubicBezTo>
                  <a:cubicBezTo>
                    <a:pt x="790575" y="2491688"/>
                    <a:pt x="764857" y="2393581"/>
                    <a:pt x="737235" y="2301188"/>
                  </a:cubicBezTo>
                  <a:cubicBezTo>
                    <a:pt x="621982" y="2313571"/>
                    <a:pt x="528637" y="2251658"/>
                    <a:pt x="441007" y="2210701"/>
                  </a:cubicBezTo>
                  <a:cubicBezTo>
                    <a:pt x="410527" y="2197366"/>
                    <a:pt x="368617" y="2188793"/>
                    <a:pt x="357187" y="2164981"/>
                  </a:cubicBezTo>
                  <a:cubicBezTo>
                    <a:pt x="345757" y="2142121"/>
                    <a:pt x="350520" y="2097353"/>
                    <a:pt x="347662" y="2054491"/>
                  </a:cubicBezTo>
                  <a:cubicBezTo>
                    <a:pt x="345757" y="2036393"/>
                    <a:pt x="344805" y="2019248"/>
                    <a:pt x="343852" y="2001151"/>
                  </a:cubicBezTo>
                  <a:cubicBezTo>
                    <a:pt x="320992" y="1981148"/>
                    <a:pt x="299085" y="1961146"/>
                    <a:pt x="278130" y="1940191"/>
                  </a:cubicBezTo>
                  <a:cubicBezTo>
                    <a:pt x="106680" y="1765883"/>
                    <a:pt x="0" y="1523948"/>
                    <a:pt x="0" y="1258201"/>
                  </a:cubicBezTo>
                  <a:cubicBezTo>
                    <a:pt x="0" y="991501"/>
                    <a:pt x="106680" y="750518"/>
                    <a:pt x="278130" y="577163"/>
                  </a:cubicBezTo>
                  <a:cubicBezTo>
                    <a:pt x="302895" y="551446"/>
                    <a:pt x="328612" y="527633"/>
                    <a:pt x="356235" y="505726"/>
                  </a:cubicBezTo>
                  <a:cubicBezTo>
                    <a:pt x="360997" y="416191"/>
                    <a:pt x="386715" y="342848"/>
                    <a:pt x="450532" y="314273"/>
                  </a:cubicBezTo>
                  <a:cubicBezTo>
                    <a:pt x="481012" y="191401"/>
                    <a:pt x="591502" y="150443"/>
                    <a:pt x="695325" y="89483"/>
                  </a:cubicBezTo>
                  <a:cubicBezTo>
                    <a:pt x="734377" y="66623"/>
                    <a:pt x="777240" y="51383"/>
                    <a:pt x="822007" y="35191"/>
                  </a:cubicBezTo>
                  <a:cubicBezTo>
                    <a:pt x="901064" y="6139"/>
                    <a:pt x="1001553" y="-5529"/>
                    <a:pt x="1098589" y="2448"/>
                  </a:cubicBezTo>
                  <a:close/>
                </a:path>
              </a:pathLst>
            </a:custGeom>
            <a:solidFill>
              <a:srgbClr val="1D191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190" name="Picture 2" descr="Image result for terraform logo black png">
              <a:extLst>
                <a:ext uri="{FF2B5EF4-FFF2-40B4-BE49-F238E27FC236}">
                  <a16:creationId xmlns:a16="http://schemas.microsoft.com/office/drawing/2014/main" id="{DCB80956-A19F-4D09-8F57-87FC0A8FDB0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62623" y="2003652"/>
              <a:ext cx="376257" cy="4221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1" name="Group 5">
            <a:extLst>
              <a:ext uri="{FF2B5EF4-FFF2-40B4-BE49-F238E27FC236}">
                <a16:creationId xmlns:a16="http://schemas.microsoft.com/office/drawing/2014/main" id="{5EE7CD5F-FE91-4C94-9325-A507DC51159F}"/>
              </a:ext>
            </a:extLst>
          </p:cNvPr>
          <p:cNvGrpSpPr>
            <a:grpSpLocks noChangeAspect="1"/>
          </p:cNvGrpSpPr>
          <p:nvPr/>
        </p:nvGrpSpPr>
        <p:grpSpPr bwMode="auto">
          <a:xfrm>
            <a:off x="4206695" y="3938031"/>
            <a:ext cx="817815" cy="497290"/>
            <a:chOff x="4781" y="-842"/>
            <a:chExt cx="3840" cy="2335"/>
          </a:xfrm>
          <a:solidFill>
            <a:srgbClr val="000000"/>
          </a:solidFill>
        </p:grpSpPr>
        <p:sp>
          <p:nvSpPr>
            <p:cNvPr id="192" name="Freeform 6">
              <a:extLst>
                <a:ext uri="{FF2B5EF4-FFF2-40B4-BE49-F238E27FC236}">
                  <a16:creationId xmlns:a16="http://schemas.microsoft.com/office/drawing/2014/main" id="{B5A0E076-FBF4-465F-A0A9-8AE3A92D4071}"/>
                </a:ext>
              </a:extLst>
            </p:cNvPr>
            <p:cNvSpPr>
              <a:spLocks/>
            </p:cNvSpPr>
            <p:nvPr/>
          </p:nvSpPr>
          <p:spPr bwMode="auto">
            <a:xfrm>
              <a:off x="6137" y="-651"/>
              <a:ext cx="260" cy="356"/>
            </a:xfrm>
            <a:custGeom>
              <a:avLst/>
              <a:gdLst>
                <a:gd name="T0" fmla="*/ 64 w 110"/>
                <a:gd name="T1" fmla="*/ 59 h 151"/>
                <a:gd name="T2" fmla="*/ 58 w 110"/>
                <a:gd name="T3" fmla="*/ 60 h 151"/>
                <a:gd name="T4" fmla="*/ 30 w 110"/>
                <a:gd name="T5" fmla="*/ 10 h 151"/>
                <a:gd name="T6" fmla="*/ 10 w 110"/>
                <a:gd name="T7" fmla="*/ 4 h 151"/>
                <a:gd name="T8" fmla="*/ 4 w 110"/>
                <a:gd name="T9" fmla="*/ 25 h 151"/>
                <a:gd name="T10" fmla="*/ 31 w 110"/>
                <a:gd name="T11" fmla="*/ 74 h 151"/>
                <a:gd name="T12" fmla="*/ 19 w 110"/>
                <a:gd name="T13" fmla="*/ 105 h 151"/>
                <a:gd name="T14" fmla="*/ 64 w 110"/>
                <a:gd name="T15" fmla="*/ 151 h 151"/>
                <a:gd name="T16" fmla="*/ 110 w 110"/>
                <a:gd name="T17" fmla="*/ 105 h 151"/>
                <a:gd name="T18" fmla="*/ 64 w 110"/>
                <a:gd name="T19" fmla="*/ 5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51">
                  <a:moveTo>
                    <a:pt x="64" y="59"/>
                  </a:moveTo>
                  <a:cubicBezTo>
                    <a:pt x="62" y="59"/>
                    <a:pt x="60" y="60"/>
                    <a:pt x="58" y="60"/>
                  </a:cubicBezTo>
                  <a:cubicBezTo>
                    <a:pt x="30" y="10"/>
                    <a:pt x="30" y="10"/>
                    <a:pt x="30" y="10"/>
                  </a:cubicBezTo>
                  <a:cubicBezTo>
                    <a:pt x="26" y="3"/>
                    <a:pt x="17" y="0"/>
                    <a:pt x="10" y="4"/>
                  </a:cubicBezTo>
                  <a:cubicBezTo>
                    <a:pt x="2" y="8"/>
                    <a:pt x="0" y="18"/>
                    <a:pt x="4" y="25"/>
                  </a:cubicBezTo>
                  <a:cubicBezTo>
                    <a:pt x="31" y="74"/>
                    <a:pt x="31" y="74"/>
                    <a:pt x="31" y="74"/>
                  </a:cubicBezTo>
                  <a:cubicBezTo>
                    <a:pt x="23" y="82"/>
                    <a:pt x="19" y="93"/>
                    <a:pt x="19" y="105"/>
                  </a:cubicBezTo>
                  <a:cubicBezTo>
                    <a:pt x="19" y="130"/>
                    <a:pt x="39" y="151"/>
                    <a:pt x="64" y="151"/>
                  </a:cubicBezTo>
                  <a:cubicBezTo>
                    <a:pt x="90" y="151"/>
                    <a:pt x="110" y="130"/>
                    <a:pt x="110" y="105"/>
                  </a:cubicBezTo>
                  <a:cubicBezTo>
                    <a:pt x="110" y="80"/>
                    <a:pt x="90" y="59"/>
                    <a:pt x="64"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
              <a:extLst>
                <a:ext uri="{FF2B5EF4-FFF2-40B4-BE49-F238E27FC236}">
                  <a16:creationId xmlns:a16="http://schemas.microsoft.com/office/drawing/2014/main" id="{D9AD746B-E6CE-433E-86B2-FFE87AAFCBC0}"/>
                </a:ext>
              </a:extLst>
            </p:cNvPr>
            <p:cNvSpPr>
              <a:spLocks noEditPoints="1"/>
            </p:cNvSpPr>
            <p:nvPr/>
          </p:nvSpPr>
          <p:spPr bwMode="auto">
            <a:xfrm>
              <a:off x="4781" y="-19"/>
              <a:ext cx="528" cy="663"/>
            </a:xfrm>
            <a:custGeom>
              <a:avLst/>
              <a:gdLst>
                <a:gd name="T0" fmla="*/ 224 w 224"/>
                <a:gd name="T1" fmla="*/ 195 h 281"/>
                <a:gd name="T2" fmla="*/ 217 w 224"/>
                <a:gd name="T3" fmla="*/ 232 h 281"/>
                <a:gd name="T4" fmla="*/ 195 w 224"/>
                <a:gd name="T5" fmla="*/ 258 h 281"/>
                <a:gd name="T6" fmla="*/ 160 w 224"/>
                <a:gd name="T7" fmla="*/ 276 h 281"/>
                <a:gd name="T8" fmla="*/ 112 w 224"/>
                <a:gd name="T9" fmla="*/ 281 h 281"/>
                <a:gd name="T10" fmla="*/ 0 w 224"/>
                <a:gd name="T11" fmla="*/ 281 h 281"/>
                <a:gd name="T12" fmla="*/ 0 w 224"/>
                <a:gd name="T13" fmla="*/ 0 h 281"/>
                <a:gd name="T14" fmla="*/ 99 w 224"/>
                <a:gd name="T15" fmla="*/ 0 h 281"/>
                <a:gd name="T16" fmla="*/ 146 w 224"/>
                <a:gd name="T17" fmla="*/ 3 h 281"/>
                <a:gd name="T18" fmla="*/ 176 w 224"/>
                <a:gd name="T19" fmla="*/ 12 h 281"/>
                <a:gd name="T20" fmla="*/ 198 w 224"/>
                <a:gd name="T21" fmla="*/ 34 h 281"/>
                <a:gd name="T22" fmla="*/ 206 w 224"/>
                <a:gd name="T23" fmla="*/ 65 h 281"/>
                <a:gd name="T24" fmla="*/ 195 w 224"/>
                <a:gd name="T25" fmla="*/ 102 h 281"/>
                <a:gd name="T26" fmla="*/ 167 w 224"/>
                <a:gd name="T27" fmla="*/ 126 h 281"/>
                <a:gd name="T28" fmla="*/ 167 w 224"/>
                <a:gd name="T29" fmla="*/ 127 h 281"/>
                <a:gd name="T30" fmla="*/ 209 w 224"/>
                <a:gd name="T31" fmla="*/ 149 h 281"/>
                <a:gd name="T32" fmla="*/ 224 w 224"/>
                <a:gd name="T33" fmla="*/ 195 h 281"/>
                <a:gd name="T34" fmla="*/ 134 w 224"/>
                <a:gd name="T35" fmla="*/ 80 h 281"/>
                <a:gd name="T36" fmla="*/ 131 w 224"/>
                <a:gd name="T37" fmla="*/ 66 h 281"/>
                <a:gd name="T38" fmla="*/ 120 w 224"/>
                <a:gd name="T39" fmla="*/ 55 h 281"/>
                <a:gd name="T40" fmla="*/ 103 w 224"/>
                <a:gd name="T41" fmla="*/ 52 h 281"/>
                <a:gd name="T42" fmla="*/ 75 w 224"/>
                <a:gd name="T43" fmla="*/ 52 h 281"/>
                <a:gd name="T44" fmla="*/ 70 w 224"/>
                <a:gd name="T45" fmla="*/ 52 h 281"/>
                <a:gd name="T46" fmla="*/ 70 w 224"/>
                <a:gd name="T47" fmla="*/ 111 h 281"/>
                <a:gd name="T48" fmla="*/ 79 w 224"/>
                <a:gd name="T49" fmla="*/ 111 h 281"/>
                <a:gd name="T50" fmla="*/ 104 w 224"/>
                <a:gd name="T51" fmla="*/ 111 h 281"/>
                <a:gd name="T52" fmla="*/ 119 w 224"/>
                <a:gd name="T53" fmla="*/ 107 h 281"/>
                <a:gd name="T54" fmla="*/ 131 w 224"/>
                <a:gd name="T55" fmla="*/ 96 h 281"/>
                <a:gd name="T56" fmla="*/ 134 w 224"/>
                <a:gd name="T57" fmla="*/ 80 h 281"/>
                <a:gd name="T58" fmla="*/ 152 w 224"/>
                <a:gd name="T59" fmla="*/ 194 h 281"/>
                <a:gd name="T60" fmla="*/ 147 w 224"/>
                <a:gd name="T61" fmla="*/ 173 h 281"/>
                <a:gd name="T62" fmla="*/ 131 w 224"/>
                <a:gd name="T63" fmla="*/ 162 h 281"/>
                <a:gd name="T64" fmla="*/ 113 w 224"/>
                <a:gd name="T65" fmla="*/ 159 h 281"/>
                <a:gd name="T66" fmla="*/ 83 w 224"/>
                <a:gd name="T67" fmla="*/ 159 h 281"/>
                <a:gd name="T68" fmla="*/ 70 w 224"/>
                <a:gd name="T69" fmla="*/ 159 h 281"/>
                <a:gd name="T70" fmla="*/ 70 w 224"/>
                <a:gd name="T71" fmla="*/ 230 h 281"/>
                <a:gd name="T72" fmla="*/ 74 w 224"/>
                <a:gd name="T73" fmla="*/ 230 h 281"/>
                <a:gd name="T74" fmla="*/ 112 w 224"/>
                <a:gd name="T75" fmla="*/ 229 h 281"/>
                <a:gd name="T76" fmla="*/ 133 w 224"/>
                <a:gd name="T77" fmla="*/ 224 h 281"/>
                <a:gd name="T78" fmla="*/ 147 w 224"/>
                <a:gd name="T79" fmla="*/ 212 h 281"/>
                <a:gd name="T80" fmla="*/ 152 w 224"/>
                <a:gd name="T81" fmla="*/ 19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4" h="281">
                  <a:moveTo>
                    <a:pt x="224" y="195"/>
                  </a:moveTo>
                  <a:cubicBezTo>
                    <a:pt x="224" y="209"/>
                    <a:pt x="222" y="221"/>
                    <a:pt x="217" y="232"/>
                  </a:cubicBezTo>
                  <a:cubicBezTo>
                    <a:pt x="211" y="242"/>
                    <a:pt x="204" y="251"/>
                    <a:pt x="195" y="258"/>
                  </a:cubicBezTo>
                  <a:cubicBezTo>
                    <a:pt x="185" y="266"/>
                    <a:pt x="173" y="272"/>
                    <a:pt x="160" y="276"/>
                  </a:cubicBezTo>
                  <a:cubicBezTo>
                    <a:pt x="148" y="279"/>
                    <a:pt x="132" y="281"/>
                    <a:pt x="112" y="281"/>
                  </a:cubicBezTo>
                  <a:cubicBezTo>
                    <a:pt x="0" y="281"/>
                    <a:pt x="0" y="281"/>
                    <a:pt x="0" y="281"/>
                  </a:cubicBezTo>
                  <a:cubicBezTo>
                    <a:pt x="0" y="0"/>
                    <a:pt x="0" y="0"/>
                    <a:pt x="0" y="0"/>
                  </a:cubicBezTo>
                  <a:cubicBezTo>
                    <a:pt x="99" y="0"/>
                    <a:pt x="99" y="0"/>
                    <a:pt x="99" y="0"/>
                  </a:cubicBezTo>
                  <a:cubicBezTo>
                    <a:pt x="120" y="0"/>
                    <a:pt x="135" y="1"/>
                    <a:pt x="146" y="3"/>
                  </a:cubicBezTo>
                  <a:cubicBezTo>
                    <a:pt x="156" y="4"/>
                    <a:pt x="166" y="7"/>
                    <a:pt x="176" y="12"/>
                  </a:cubicBezTo>
                  <a:cubicBezTo>
                    <a:pt x="186" y="18"/>
                    <a:pt x="193" y="25"/>
                    <a:pt x="198" y="34"/>
                  </a:cubicBezTo>
                  <a:cubicBezTo>
                    <a:pt x="203" y="43"/>
                    <a:pt x="206" y="54"/>
                    <a:pt x="206" y="65"/>
                  </a:cubicBezTo>
                  <a:cubicBezTo>
                    <a:pt x="206" y="79"/>
                    <a:pt x="202" y="91"/>
                    <a:pt x="195" y="102"/>
                  </a:cubicBezTo>
                  <a:cubicBezTo>
                    <a:pt x="189" y="113"/>
                    <a:pt x="179" y="121"/>
                    <a:pt x="167" y="126"/>
                  </a:cubicBezTo>
                  <a:cubicBezTo>
                    <a:pt x="167" y="127"/>
                    <a:pt x="167" y="127"/>
                    <a:pt x="167" y="127"/>
                  </a:cubicBezTo>
                  <a:cubicBezTo>
                    <a:pt x="184" y="131"/>
                    <a:pt x="198" y="138"/>
                    <a:pt x="209" y="149"/>
                  </a:cubicBezTo>
                  <a:cubicBezTo>
                    <a:pt x="219" y="161"/>
                    <a:pt x="224" y="176"/>
                    <a:pt x="224" y="195"/>
                  </a:cubicBezTo>
                  <a:close/>
                  <a:moveTo>
                    <a:pt x="134" y="80"/>
                  </a:moveTo>
                  <a:cubicBezTo>
                    <a:pt x="134" y="75"/>
                    <a:pt x="133" y="70"/>
                    <a:pt x="131" y="66"/>
                  </a:cubicBezTo>
                  <a:cubicBezTo>
                    <a:pt x="128" y="61"/>
                    <a:pt x="125" y="57"/>
                    <a:pt x="120" y="55"/>
                  </a:cubicBezTo>
                  <a:cubicBezTo>
                    <a:pt x="115" y="53"/>
                    <a:pt x="110" y="52"/>
                    <a:pt x="103" y="52"/>
                  </a:cubicBezTo>
                  <a:cubicBezTo>
                    <a:pt x="97" y="52"/>
                    <a:pt x="87" y="52"/>
                    <a:pt x="75" y="52"/>
                  </a:cubicBezTo>
                  <a:cubicBezTo>
                    <a:pt x="70" y="52"/>
                    <a:pt x="70" y="52"/>
                    <a:pt x="70" y="52"/>
                  </a:cubicBezTo>
                  <a:cubicBezTo>
                    <a:pt x="70" y="111"/>
                    <a:pt x="70" y="111"/>
                    <a:pt x="70" y="111"/>
                  </a:cubicBezTo>
                  <a:cubicBezTo>
                    <a:pt x="79" y="111"/>
                    <a:pt x="79" y="111"/>
                    <a:pt x="79" y="111"/>
                  </a:cubicBezTo>
                  <a:cubicBezTo>
                    <a:pt x="91" y="111"/>
                    <a:pt x="99" y="111"/>
                    <a:pt x="104" y="111"/>
                  </a:cubicBezTo>
                  <a:cubicBezTo>
                    <a:pt x="109" y="110"/>
                    <a:pt x="114" y="109"/>
                    <a:pt x="119" y="107"/>
                  </a:cubicBezTo>
                  <a:cubicBezTo>
                    <a:pt x="125" y="104"/>
                    <a:pt x="129" y="100"/>
                    <a:pt x="131" y="96"/>
                  </a:cubicBezTo>
                  <a:cubicBezTo>
                    <a:pt x="133" y="91"/>
                    <a:pt x="134" y="86"/>
                    <a:pt x="134" y="80"/>
                  </a:cubicBezTo>
                  <a:close/>
                  <a:moveTo>
                    <a:pt x="152" y="194"/>
                  </a:moveTo>
                  <a:cubicBezTo>
                    <a:pt x="152" y="185"/>
                    <a:pt x="150" y="178"/>
                    <a:pt x="147" y="173"/>
                  </a:cubicBezTo>
                  <a:cubicBezTo>
                    <a:pt x="143" y="168"/>
                    <a:pt x="138" y="165"/>
                    <a:pt x="131" y="162"/>
                  </a:cubicBezTo>
                  <a:cubicBezTo>
                    <a:pt x="126" y="161"/>
                    <a:pt x="120" y="160"/>
                    <a:pt x="113" y="159"/>
                  </a:cubicBezTo>
                  <a:cubicBezTo>
                    <a:pt x="106" y="159"/>
                    <a:pt x="95" y="159"/>
                    <a:pt x="83" y="159"/>
                  </a:cubicBezTo>
                  <a:cubicBezTo>
                    <a:pt x="70" y="159"/>
                    <a:pt x="70" y="159"/>
                    <a:pt x="70" y="159"/>
                  </a:cubicBezTo>
                  <a:cubicBezTo>
                    <a:pt x="70" y="230"/>
                    <a:pt x="70" y="230"/>
                    <a:pt x="70" y="230"/>
                  </a:cubicBezTo>
                  <a:cubicBezTo>
                    <a:pt x="74" y="230"/>
                    <a:pt x="74" y="230"/>
                    <a:pt x="74" y="230"/>
                  </a:cubicBezTo>
                  <a:cubicBezTo>
                    <a:pt x="92" y="230"/>
                    <a:pt x="105" y="229"/>
                    <a:pt x="112" y="229"/>
                  </a:cubicBezTo>
                  <a:cubicBezTo>
                    <a:pt x="119" y="229"/>
                    <a:pt x="126" y="227"/>
                    <a:pt x="133" y="224"/>
                  </a:cubicBezTo>
                  <a:cubicBezTo>
                    <a:pt x="140" y="221"/>
                    <a:pt x="144" y="217"/>
                    <a:pt x="147" y="212"/>
                  </a:cubicBezTo>
                  <a:cubicBezTo>
                    <a:pt x="150" y="207"/>
                    <a:pt x="152" y="201"/>
                    <a:pt x="152"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8">
              <a:extLst>
                <a:ext uri="{FF2B5EF4-FFF2-40B4-BE49-F238E27FC236}">
                  <a16:creationId xmlns:a16="http://schemas.microsoft.com/office/drawing/2014/main" id="{94C250E4-EF0D-4C6B-B995-63E00C69E2E5}"/>
                </a:ext>
              </a:extLst>
            </p:cNvPr>
            <p:cNvSpPr>
              <a:spLocks noEditPoints="1"/>
            </p:cNvSpPr>
            <p:nvPr/>
          </p:nvSpPr>
          <p:spPr bwMode="auto">
            <a:xfrm>
              <a:off x="5375" y="-19"/>
              <a:ext cx="552" cy="663"/>
            </a:xfrm>
            <a:custGeom>
              <a:avLst/>
              <a:gdLst>
                <a:gd name="T0" fmla="*/ 234 w 234"/>
                <a:gd name="T1" fmla="*/ 281 h 281"/>
                <a:gd name="T2" fmla="*/ 152 w 234"/>
                <a:gd name="T3" fmla="*/ 281 h 281"/>
                <a:gd name="T4" fmla="*/ 103 w 234"/>
                <a:gd name="T5" fmla="*/ 185 h 281"/>
                <a:gd name="T6" fmla="*/ 70 w 234"/>
                <a:gd name="T7" fmla="*/ 185 h 281"/>
                <a:gd name="T8" fmla="*/ 70 w 234"/>
                <a:gd name="T9" fmla="*/ 281 h 281"/>
                <a:gd name="T10" fmla="*/ 0 w 234"/>
                <a:gd name="T11" fmla="*/ 281 h 281"/>
                <a:gd name="T12" fmla="*/ 0 w 234"/>
                <a:gd name="T13" fmla="*/ 0 h 281"/>
                <a:gd name="T14" fmla="*/ 113 w 234"/>
                <a:gd name="T15" fmla="*/ 0 h 281"/>
                <a:gd name="T16" fmla="*/ 154 w 234"/>
                <a:gd name="T17" fmla="*/ 3 h 281"/>
                <a:gd name="T18" fmla="*/ 186 w 234"/>
                <a:gd name="T19" fmla="*/ 15 h 281"/>
                <a:gd name="T20" fmla="*/ 210 w 234"/>
                <a:gd name="T21" fmla="*/ 40 h 281"/>
                <a:gd name="T22" fmla="*/ 222 w 234"/>
                <a:gd name="T23" fmla="*/ 96 h 281"/>
                <a:gd name="T24" fmla="*/ 173 w 234"/>
                <a:gd name="T25" fmla="*/ 172 h 281"/>
                <a:gd name="T26" fmla="*/ 234 w 234"/>
                <a:gd name="T27" fmla="*/ 281 h 281"/>
                <a:gd name="T28" fmla="*/ 146 w 234"/>
                <a:gd name="T29" fmla="*/ 86 h 281"/>
                <a:gd name="T30" fmla="*/ 142 w 234"/>
                <a:gd name="T31" fmla="*/ 68 h 281"/>
                <a:gd name="T32" fmla="*/ 129 w 234"/>
                <a:gd name="T33" fmla="*/ 56 h 281"/>
                <a:gd name="T34" fmla="*/ 114 w 234"/>
                <a:gd name="T35" fmla="*/ 53 h 281"/>
                <a:gd name="T36" fmla="*/ 94 w 234"/>
                <a:gd name="T37" fmla="*/ 52 h 281"/>
                <a:gd name="T38" fmla="*/ 70 w 234"/>
                <a:gd name="T39" fmla="*/ 52 h 281"/>
                <a:gd name="T40" fmla="*/ 70 w 234"/>
                <a:gd name="T41" fmla="*/ 128 h 281"/>
                <a:gd name="T42" fmla="*/ 91 w 234"/>
                <a:gd name="T43" fmla="*/ 128 h 281"/>
                <a:gd name="T44" fmla="*/ 116 w 234"/>
                <a:gd name="T45" fmla="*/ 126 h 281"/>
                <a:gd name="T46" fmla="*/ 133 w 234"/>
                <a:gd name="T47" fmla="*/ 118 h 281"/>
                <a:gd name="T48" fmla="*/ 143 w 234"/>
                <a:gd name="T49" fmla="*/ 105 h 281"/>
                <a:gd name="T50" fmla="*/ 146 w 234"/>
                <a:gd name="T51" fmla="*/ 86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4" h="281">
                  <a:moveTo>
                    <a:pt x="234" y="281"/>
                  </a:moveTo>
                  <a:cubicBezTo>
                    <a:pt x="152" y="281"/>
                    <a:pt x="152" y="281"/>
                    <a:pt x="152" y="281"/>
                  </a:cubicBezTo>
                  <a:cubicBezTo>
                    <a:pt x="103" y="185"/>
                    <a:pt x="103" y="185"/>
                    <a:pt x="103" y="185"/>
                  </a:cubicBezTo>
                  <a:cubicBezTo>
                    <a:pt x="70" y="185"/>
                    <a:pt x="70" y="185"/>
                    <a:pt x="70" y="185"/>
                  </a:cubicBezTo>
                  <a:cubicBezTo>
                    <a:pt x="70" y="281"/>
                    <a:pt x="70" y="281"/>
                    <a:pt x="70" y="281"/>
                  </a:cubicBezTo>
                  <a:cubicBezTo>
                    <a:pt x="0" y="281"/>
                    <a:pt x="0" y="281"/>
                    <a:pt x="0" y="281"/>
                  </a:cubicBezTo>
                  <a:cubicBezTo>
                    <a:pt x="0" y="0"/>
                    <a:pt x="0" y="0"/>
                    <a:pt x="0" y="0"/>
                  </a:cubicBezTo>
                  <a:cubicBezTo>
                    <a:pt x="113" y="0"/>
                    <a:pt x="113" y="0"/>
                    <a:pt x="113" y="0"/>
                  </a:cubicBezTo>
                  <a:cubicBezTo>
                    <a:pt x="129" y="0"/>
                    <a:pt x="142" y="1"/>
                    <a:pt x="154" y="3"/>
                  </a:cubicBezTo>
                  <a:cubicBezTo>
                    <a:pt x="166" y="5"/>
                    <a:pt x="176" y="9"/>
                    <a:pt x="186" y="15"/>
                  </a:cubicBezTo>
                  <a:cubicBezTo>
                    <a:pt x="196" y="22"/>
                    <a:pt x="204" y="30"/>
                    <a:pt x="210" y="40"/>
                  </a:cubicBezTo>
                  <a:cubicBezTo>
                    <a:pt x="216" y="50"/>
                    <a:pt x="223" y="72"/>
                    <a:pt x="222" y="96"/>
                  </a:cubicBezTo>
                  <a:cubicBezTo>
                    <a:pt x="220" y="134"/>
                    <a:pt x="190" y="164"/>
                    <a:pt x="173" y="172"/>
                  </a:cubicBezTo>
                  <a:lnTo>
                    <a:pt x="234" y="281"/>
                  </a:lnTo>
                  <a:close/>
                  <a:moveTo>
                    <a:pt x="146" y="86"/>
                  </a:moveTo>
                  <a:cubicBezTo>
                    <a:pt x="146" y="79"/>
                    <a:pt x="145" y="73"/>
                    <a:pt x="142" y="68"/>
                  </a:cubicBezTo>
                  <a:cubicBezTo>
                    <a:pt x="140" y="63"/>
                    <a:pt x="135" y="59"/>
                    <a:pt x="129" y="56"/>
                  </a:cubicBezTo>
                  <a:cubicBezTo>
                    <a:pt x="124" y="54"/>
                    <a:pt x="120" y="53"/>
                    <a:pt x="114" y="53"/>
                  </a:cubicBezTo>
                  <a:cubicBezTo>
                    <a:pt x="109" y="52"/>
                    <a:pt x="102" y="52"/>
                    <a:pt x="94" y="52"/>
                  </a:cubicBezTo>
                  <a:cubicBezTo>
                    <a:pt x="70" y="52"/>
                    <a:pt x="70" y="52"/>
                    <a:pt x="70" y="52"/>
                  </a:cubicBezTo>
                  <a:cubicBezTo>
                    <a:pt x="70" y="128"/>
                    <a:pt x="70" y="128"/>
                    <a:pt x="70" y="128"/>
                  </a:cubicBezTo>
                  <a:cubicBezTo>
                    <a:pt x="91" y="128"/>
                    <a:pt x="91" y="128"/>
                    <a:pt x="91" y="128"/>
                  </a:cubicBezTo>
                  <a:cubicBezTo>
                    <a:pt x="100" y="128"/>
                    <a:pt x="109" y="127"/>
                    <a:pt x="116" y="126"/>
                  </a:cubicBezTo>
                  <a:cubicBezTo>
                    <a:pt x="122" y="125"/>
                    <a:pt x="128" y="122"/>
                    <a:pt x="133" y="118"/>
                  </a:cubicBezTo>
                  <a:cubicBezTo>
                    <a:pt x="138" y="115"/>
                    <a:pt x="141" y="110"/>
                    <a:pt x="143" y="105"/>
                  </a:cubicBezTo>
                  <a:cubicBezTo>
                    <a:pt x="145" y="101"/>
                    <a:pt x="146" y="94"/>
                    <a:pt x="146"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9">
              <a:extLst>
                <a:ext uri="{FF2B5EF4-FFF2-40B4-BE49-F238E27FC236}">
                  <a16:creationId xmlns:a16="http://schemas.microsoft.com/office/drawing/2014/main" id="{2D5DE571-1D15-4B92-A2DD-FC0B2CC2EF29}"/>
                </a:ext>
              </a:extLst>
            </p:cNvPr>
            <p:cNvSpPr>
              <a:spLocks noEditPoints="1"/>
            </p:cNvSpPr>
            <p:nvPr/>
          </p:nvSpPr>
          <p:spPr bwMode="auto">
            <a:xfrm>
              <a:off x="6826" y="-19"/>
              <a:ext cx="630" cy="663"/>
            </a:xfrm>
            <a:custGeom>
              <a:avLst/>
              <a:gdLst>
                <a:gd name="T0" fmla="*/ 0 w 630"/>
                <a:gd name="T1" fmla="*/ 663 h 663"/>
                <a:gd name="T2" fmla="*/ 210 w 630"/>
                <a:gd name="T3" fmla="*/ 0 h 663"/>
                <a:gd name="T4" fmla="*/ 424 w 630"/>
                <a:gd name="T5" fmla="*/ 0 h 663"/>
                <a:gd name="T6" fmla="*/ 630 w 630"/>
                <a:gd name="T7" fmla="*/ 663 h 663"/>
                <a:gd name="T8" fmla="*/ 443 w 630"/>
                <a:gd name="T9" fmla="*/ 663 h 663"/>
                <a:gd name="T10" fmla="*/ 410 w 630"/>
                <a:gd name="T11" fmla="*/ 529 h 663"/>
                <a:gd name="T12" fmla="*/ 219 w 630"/>
                <a:gd name="T13" fmla="*/ 529 h 663"/>
                <a:gd name="T14" fmla="*/ 186 w 630"/>
                <a:gd name="T15" fmla="*/ 663 h 663"/>
                <a:gd name="T16" fmla="*/ 0 w 630"/>
                <a:gd name="T17" fmla="*/ 663 h 663"/>
                <a:gd name="T18" fmla="*/ 380 w 630"/>
                <a:gd name="T19" fmla="*/ 387 h 663"/>
                <a:gd name="T20" fmla="*/ 314 w 630"/>
                <a:gd name="T21" fmla="*/ 130 h 663"/>
                <a:gd name="T22" fmla="*/ 245 w 630"/>
                <a:gd name="T23" fmla="*/ 387 h 663"/>
                <a:gd name="T24" fmla="*/ 380 w 630"/>
                <a:gd name="T25" fmla="*/ 387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0" h="663">
                  <a:moveTo>
                    <a:pt x="0" y="663"/>
                  </a:moveTo>
                  <a:lnTo>
                    <a:pt x="210" y="0"/>
                  </a:lnTo>
                  <a:lnTo>
                    <a:pt x="424" y="0"/>
                  </a:lnTo>
                  <a:lnTo>
                    <a:pt x="630" y="663"/>
                  </a:lnTo>
                  <a:lnTo>
                    <a:pt x="443" y="663"/>
                  </a:lnTo>
                  <a:lnTo>
                    <a:pt x="410" y="529"/>
                  </a:lnTo>
                  <a:lnTo>
                    <a:pt x="219" y="529"/>
                  </a:lnTo>
                  <a:lnTo>
                    <a:pt x="186" y="663"/>
                  </a:lnTo>
                  <a:lnTo>
                    <a:pt x="0" y="663"/>
                  </a:lnTo>
                  <a:close/>
                  <a:moveTo>
                    <a:pt x="380" y="387"/>
                  </a:moveTo>
                  <a:lnTo>
                    <a:pt x="314" y="130"/>
                  </a:lnTo>
                  <a:lnTo>
                    <a:pt x="245" y="387"/>
                  </a:lnTo>
                  <a:lnTo>
                    <a:pt x="380" y="3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0">
              <a:extLst>
                <a:ext uri="{FF2B5EF4-FFF2-40B4-BE49-F238E27FC236}">
                  <a16:creationId xmlns:a16="http://schemas.microsoft.com/office/drawing/2014/main" id="{DF05B30C-4CDA-497A-AB50-83BE0187F56F}"/>
                </a:ext>
              </a:extLst>
            </p:cNvPr>
            <p:cNvSpPr>
              <a:spLocks/>
            </p:cNvSpPr>
            <p:nvPr/>
          </p:nvSpPr>
          <p:spPr bwMode="auto">
            <a:xfrm>
              <a:off x="8189" y="-19"/>
              <a:ext cx="432" cy="663"/>
            </a:xfrm>
            <a:custGeom>
              <a:avLst/>
              <a:gdLst>
                <a:gd name="T0" fmla="*/ 0 w 432"/>
                <a:gd name="T1" fmla="*/ 663 h 663"/>
                <a:gd name="T2" fmla="*/ 0 w 432"/>
                <a:gd name="T3" fmla="*/ 0 h 663"/>
                <a:gd name="T4" fmla="*/ 432 w 432"/>
                <a:gd name="T5" fmla="*/ 0 h 663"/>
                <a:gd name="T6" fmla="*/ 432 w 432"/>
                <a:gd name="T7" fmla="*/ 144 h 663"/>
                <a:gd name="T8" fmla="*/ 165 w 432"/>
                <a:gd name="T9" fmla="*/ 144 h 663"/>
                <a:gd name="T10" fmla="*/ 165 w 432"/>
                <a:gd name="T11" fmla="*/ 248 h 663"/>
                <a:gd name="T12" fmla="*/ 392 w 432"/>
                <a:gd name="T13" fmla="*/ 248 h 663"/>
                <a:gd name="T14" fmla="*/ 392 w 432"/>
                <a:gd name="T15" fmla="*/ 399 h 663"/>
                <a:gd name="T16" fmla="*/ 165 w 432"/>
                <a:gd name="T17" fmla="*/ 399 h 663"/>
                <a:gd name="T18" fmla="*/ 165 w 432"/>
                <a:gd name="T19" fmla="*/ 514 h 663"/>
                <a:gd name="T20" fmla="*/ 432 w 432"/>
                <a:gd name="T21" fmla="*/ 514 h 663"/>
                <a:gd name="T22" fmla="*/ 432 w 432"/>
                <a:gd name="T23" fmla="*/ 663 h 663"/>
                <a:gd name="T24" fmla="*/ 0 w 432"/>
                <a:gd name="T25" fmla="*/ 663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663">
                  <a:moveTo>
                    <a:pt x="0" y="663"/>
                  </a:moveTo>
                  <a:lnTo>
                    <a:pt x="0" y="0"/>
                  </a:lnTo>
                  <a:lnTo>
                    <a:pt x="432" y="0"/>
                  </a:lnTo>
                  <a:lnTo>
                    <a:pt x="432" y="144"/>
                  </a:lnTo>
                  <a:lnTo>
                    <a:pt x="165" y="144"/>
                  </a:lnTo>
                  <a:lnTo>
                    <a:pt x="165" y="248"/>
                  </a:lnTo>
                  <a:lnTo>
                    <a:pt x="392" y="248"/>
                  </a:lnTo>
                  <a:lnTo>
                    <a:pt x="392" y="399"/>
                  </a:lnTo>
                  <a:lnTo>
                    <a:pt x="165" y="399"/>
                  </a:lnTo>
                  <a:lnTo>
                    <a:pt x="165" y="514"/>
                  </a:lnTo>
                  <a:lnTo>
                    <a:pt x="432" y="514"/>
                  </a:lnTo>
                  <a:lnTo>
                    <a:pt x="432" y="663"/>
                  </a:lnTo>
                  <a:lnTo>
                    <a:pt x="0" y="6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1">
              <a:extLst>
                <a:ext uri="{FF2B5EF4-FFF2-40B4-BE49-F238E27FC236}">
                  <a16:creationId xmlns:a16="http://schemas.microsoft.com/office/drawing/2014/main" id="{7BE0C6FA-F0DE-438C-8356-8CC3D725763C}"/>
                </a:ext>
              </a:extLst>
            </p:cNvPr>
            <p:cNvSpPr>
              <a:spLocks noEditPoints="1"/>
            </p:cNvSpPr>
            <p:nvPr/>
          </p:nvSpPr>
          <p:spPr bwMode="auto">
            <a:xfrm>
              <a:off x="5991" y="-26"/>
              <a:ext cx="182" cy="764"/>
            </a:xfrm>
            <a:custGeom>
              <a:avLst/>
              <a:gdLst>
                <a:gd name="T0" fmla="*/ 39 w 77"/>
                <a:gd name="T1" fmla="*/ 0 h 324"/>
                <a:gd name="T2" fmla="*/ 0 w 77"/>
                <a:gd name="T3" fmla="*/ 39 h 324"/>
                <a:gd name="T4" fmla="*/ 0 w 77"/>
                <a:gd name="T5" fmla="*/ 285 h 324"/>
                <a:gd name="T6" fmla="*/ 39 w 77"/>
                <a:gd name="T7" fmla="*/ 324 h 324"/>
                <a:gd name="T8" fmla="*/ 77 w 77"/>
                <a:gd name="T9" fmla="*/ 285 h 324"/>
                <a:gd name="T10" fmla="*/ 77 w 77"/>
                <a:gd name="T11" fmla="*/ 39 h 324"/>
                <a:gd name="T12" fmla="*/ 39 w 77"/>
                <a:gd name="T13" fmla="*/ 0 h 324"/>
                <a:gd name="T14" fmla="*/ 39 w 77"/>
                <a:gd name="T15" fmla="*/ 301 h 324"/>
                <a:gd name="T16" fmla="*/ 24 w 77"/>
                <a:gd name="T17" fmla="*/ 286 h 324"/>
                <a:gd name="T18" fmla="*/ 39 w 77"/>
                <a:gd name="T19" fmla="*/ 270 h 324"/>
                <a:gd name="T20" fmla="*/ 54 w 77"/>
                <a:gd name="T21" fmla="*/ 286 h 324"/>
                <a:gd name="T22" fmla="*/ 39 w 77"/>
                <a:gd name="T23" fmla="*/ 30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324">
                  <a:moveTo>
                    <a:pt x="39" y="0"/>
                  </a:moveTo>
                  <a:cubicBezTo>
                    <a:pt x="17" y="0"/>
                    <a:pt x="0" y="17"/>
                    <a:pt x="0" y="39"/>
                  </a:cubicBezTo>
                  <a:cubicBezTo>
                    <a:pt x="0" y="285"/>
                    <a:pt x="0" y="285"/>
                    <a:pt x="0" y="285"/>
                  </a:cubicBezTo>
                  <a:cubicBezTo>
                    <a:pt x="0" y="306"/>
                    <a:pt x="17" y="324"/>
                    <a:pt x="39" y="324"/>
                  </a:cubicBezTo>
                  <a:cubicBezTo>
                    <a:pt x="60" y="324"/>
                    <a:pt x="77" y="306"/>
                    <a:pt x="77" y="285"/>
                  </a:cubicBezTo>
                  <a:cubicBezTo>
                    <a:pt x="77" y="39"/>
                    <a:pt x="77" y="39"/>
                    <a:pt x="77" y="39"/>
                  </a:cubicBezTo>
                  <a:cubicBezTo>
                    <a:pt x="77" y="17"/>
                    <a:pt x="60" y="0"/>
                    <a:pt x="39" y="0"/>
                  </a:cubicBezTo>
                  <a:close/>
                  <a:moveTo>
                    <a:pt x="39" y="301"/>
                  </a:moveTo>
                  <a:cubicBezTo>
                    <a:pt x="31" y="301"/>
                    <a:pt x="24" y="294"/>
                    <a:pt x="24" y="286"/>
                  </a:cubicBezTo>
                  <a:cubicBezTo>
                    <a:pt x="24" y="277"/>
                    <a:pt x="31" y="270"/>
                    <a:pt x="39" y="270"/>
                  </a:cubicBezTo>
                  <a:cubicBezTo>
                    <a:pt x="48" y="270"/>
                    <a:pt x="54" y="277"/>
                    <a:pt x="54" y="286"/>
                  </a:cubicBezTo>
                  <a:cubicBezTo>
                    <a:pt x="54" y="294"/>
                    <a:pt x="48" y="301"/>
                    <a:pt x="39" y="3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2">
              <a:extLst>
                <a:ext uri="{FF2B5EF4-FFF2-40B4-BE49-F238E27FC236}">
                  <a16:creationId xmlns:a16="http://schemas.microsoft.com/office/drawing/2014/main" id="{4439F544-C47D-4F7B-A101-F556B8C6C6B1}"/>
                </a:ext>
              </a:extLst>
            </p:cNvPr>
            <p:cNvSpPr>
              <a:spLocks noEditPoints="1"/>
            </p:cNvSpPr>
            <p:nvPr/>
          </p:nvSpPr>
          <p:spPr bwMode="auto">
            <a:xfrm>
              <a:off x="7540" y="-19"/>
              <a:ext cx="541" cy="663"/>
            </a:xfrm>
            <a:custGeom>
              <a:avLst/>
              <a:gdLst>
                <a:gd name="T0" fmla="*/ 214 w 229"/>
                <a:gd name="T1" fmla="*/ 70 h 281"/>
                <a:gd name="T2" fmla="*/ 174 w 229"/>
                <a:gd name="T3" fmla="*/ 22 h 281"/>
                <a:gd name="T4" fmla="*/ 130 w 229"/>
                <a:gd name="T5" fmla="*/ 4 h 281"/>
                <a:gd name="T6" fmla="*/ 87 w 229"/>
                <a:gd name="T7" fmla="*/ 0 h 281"/>
                <a:gd name="T8" fmla="*/ 28 w 229"/>
                <a:gd name="T9" fmla="*/ 0 h 281"/>
                <a:gd name="T10" fmla="*/ 0 w 229"/>
                <a:gd name="T11" fmla="*/ 29 h 281"/>
                <a:gd name="T12" fmla="*/ 0 w 229"/>
                <a:gd name="T13" fmla="*/ 250 h 281"/>
                <a:gd name="T14" fmla="*/ 31 w 229"/>
                <a:gd name="T15" fmla="*/ 281 h 281"/>
                <a:gd name="T16" fmla="*/ 80 w 229"/>
                <a:gd name="T17" fmla="*/ 281 h 281"/>
                <a:gd name="T18" fmla="*/ 130 w 229"/>
                <a:gd name="T19" fmla="*/ 277 h 281"/>
                <a:gd name="T20" fmla="*/ 174 w 229"/>
                <a:gd name="T21" fmla="*/ 259 h 281"/>
                <a:gd name="T22" fmla="*/ 213 w 229"/>
                <a:gd name="T23" fmla="*/ 211 h 281"/>
                <a:gd name="T24" fmla="*/ 229 w 229"/>
                <a:gd name="T25" fmla="*/ 141 h 281"/>
                <a:gd name="T26" fmla="*/ 214 w 229"/>
                <a:gd name="T27" fmla="*/ 70 h 281"/>
                <a:gd name="T28" fmla="*/ 37 w 229"/>
                <a:gd name="T29" fmla="*/ 53 h 281"/>
                <a:gd name="T30" fmla="*/ 21 w 229"/>
                <a:gd name="T31" fmla="*/ 37 h 281"/>
                <a:gd name="T32" fmla="*/ 37 w 229"/>
                <a:gd name="T33" fmla="*/ 21 h 281"/>
                <a:gd name="T34" fmla="*/ 53 w 229"/>
                <a:gd name="T35" fmla="*/ 37 h 281"/>
                <a:gd name="T36" fmla="*/ 37 w 229"/>
                <a:gd name="T37" fmla="*/ 53 h 281"/>
                <a:gd name="T38" fmla="*/ 74 w 229"/>
                <a:gd name="T39" fmla="*/ 222 h 281"/>
                <a:gd name="T40" fmla="*/ 74 w 229"/>
                <a:gd name="T41" fmla="*/ 57 h 281"/>
                <a:gd name="T42" fmla="*/ 154 w 229"/>
                <a:gd name="T43" fmla="*/ 146 h 281"/>
                <a:gd name="T44" fmla="*/ 74 w 229"/>
                <a:gd name="T45" fmla="*/ 22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9" h="281">
                  <a:moveTo>
                    <a:pt x="214" y="70"/>
                  </a:moveTo>
                  <a:cubicBezTo>
                    <a:pt x="205" y="50"/>
                    <a:pt x="191" y="34"/>
                    <a:pt x="174" y="22"/>
                  </a:cubicBezTo>
                  <a:cubicBezTo>
                    <a:pt x="161" y="13"/>
                    <a:pt x="146" y="6"/>
                    <a:pt x="130" y="4"/>
                  </a:cubicBezTo>
                  <a:cubicBezTo>
                    <a:pt x="114" y="1"/>
                    <a:pt x="98" y="0"/>
                    <a:pt x="87" y="0"/>
                  </a:cubicBezTo>
                  <a:cubicBezTo>
                    <a:pt x="28" y="0"/>
                    <a:pt x="28" y="0"/>
                    <a:pt x="28" y="0"/>
                  </a:cubicBezTo>
                  <a:cubicBezTo>
                    <a:pt x="13" y="0"/>
                    <a:pt x="0" y="13"/>
                    <a:pt x="0" y="29"/>
                  </a:cubicBezTo>
                  <a:cubicBezTo>
                    <a:pt x="0" y="250"/>
                    <a:pt x="0" y="250"/>
                    <a:pt x="0" y="250"/>
                  </a:cubicBezTo>
                  <a:cubicBezTo>
                    <a:pt x="0" y="267"/>
                    <a:pt x="14" y="281"/>
                    <a:pt x="31" y="281"/>
                  </a:cubicBezTo>
                  <a:cubicBezTo>
                    <a:pt x="80" y="281"/>
                    <a:pt x="80" y="281"/>
                    <a:pt x="80" y="281"/>
                  </a:cubicBezTo>
                  <a:cubicBezTo>
                    <a:pt x="98" y="281"/>
                    <a:pt x="115" y="280"/>
                    <a:pt x="130" y="277"/>
                  </a:cubicBezTo>
                  <a:cubicBezTo>
                    <a:pt x="146" y="274"/>
                    <a:pt x="160" y="268"/>
                    <a:pt x="174" y="259"/>
                  </a:cubicBezTo>
                  <a:cubicBezTo>
                    <a:pt x="190" y="248"/>
                    <a:pt x="203" y="232"/>
                    <a:pt x="213" y="211"/>
                  </a:cubicBezTo>
                  <a:cubicBezTo>
                    <a:pt x="224" y="191"/>
                    <a:pt x="229" y="167"/>
                    <a:pt x="229" y="141"/>
                  </a:cubicBezTo>
                  <a:cubicBezTo>
                    <a:pt x="229" y="114"/>
                    <a:pt x="224" y="90"/>
                    <a:pt x="214" y="70"/>
                  </a:cubicBezTo>
                  <a:close/>
                  <a:moveTo>
                    <a:pt x="37" y="53"/>
                  </a:moveTo>
                  <a:cubicBezTo>
                    <a:pt x="28" y="53"/>
                    <a:pt x="21" y="46"/>
                    <a:pt x="21" y="37"/>
                  </a:cubicBezTo>
                  <a:cubicBezTo>
                    <a:pt x="21" y="28"/>
                    <a:pt x="28" y="21"/>
                    <a:pt x="37" y="21"/>
                  </a:cubicBezTo>
                  <a:cubicBezTo>
                    <a:pt x="46" y="21"/>
                    <a:pt x="53" y="28"/>
                    <a:pt x="53" y="37"/>
                  </a:cubicBezTo>
                  <a:cubicBezTo>
                    <a:pt x="53" y="46"/>
                    <a:pt x="46" y="53"/>
                    <a:pt x="37" y="53"/>
                  </a:cubicBezTo>
                  <a:close/>
                  <a:moveTo>
                    <a:pt x="74" y="222"/>
                  </a:moveTo>
                  <a:cubicBezTo>
                    <a:pt x="74" y="57"/>
                    <a:pt x="74" y="57"/>
                    <a:pt x="74" y="57"/>
                  </a:cubicBezTo>
                  <a:cubicBezTo>
                    <a:pt x="95" y="57"/>
                    <a:pt x="157" y="56"/>
                    <a:pt x="154" y="146"/>
                  </a:cubicBezTo>
                  <a:cubicBezTo>
                    <a:pt x="151" y="230"/>
                    <a:pt x="74" y="222"/>
                    <a:pt x="74"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3">
              <a:extLst>
                <a:ext uri="{FF2B5EF4-FFF2-40B4-BE49-F238E27FC236}">
                  <a16:creationId xmlns:a16="http://schemas.microsoft.com/office/drawing/2014/main" id="{9ABB8B2E-604F-41DA-A30A-741C3CE31BE4}"/>
                </a:ext>
              </a:extLst>
            </p:cNvPr>
            <p:cNvSpPr>
              <a:spLocks/>
            </p:cNvSpPr>
            <p:nvPr/>
          </p:nvSpPr>
          <p:spPr bwMode="auto">
            <a:xfrm>
              <a:off x="6156" y="-141"/>
              <a:ext cx="639" cy="820"/>
            </a:xfrm>
            <a:custGeom>
              <a:avLst/>
              <a:gdLst>
                <a:gd name="T0" fmla="*/ 228 w 271"/>
                <a:gd name="T1" fmla="*/ 125 h 348"/>
                <a:gd name="T2" fmla="*/ 264 w 271"/>
                <a:gd name="T3" fmla="*/ 84 h 348"/>
                <a:gd name="T4" fmla="*/ 264 w 271"/>
                <a:gd name="T5" fmla="*/ 78 h 348"/>
                <a:gd name="T6" fmla="*/ 72 w 271"/>
                <a:gd name="T7" fmla="*/ 86 h 348"/>
                <a:gd name="T8" fmla="*/ 136 w 271"/>
                <a:gd name="T9" fmla="*/ 337 h 348"/>
                <a:gd name="T10" fmla="*/ 271 w 271"/>
                <a:gd name="T11" fmla="*/ 305 h 348"/>
                <a:gd name="T12" fmla="*/ 271 w 271"/>
                <a:gd name="T13" fmla="*/ 192 h 348"/>
                <a:gd name="T14" fmla="*/ 249 w 271"/>
                <a:gd name="T15" fmla="*/ 170 h 348"/>
                <a:gd name="T16" fmla="*/ 162 w 271"/>
                <a:gd name="T17" fmla="*/ 170 h 348"/>
                <a:gd name="T18" fmla="*/ 162 w 271"/>
                <a:gd name="T19" fmla="*/ 230 h 348"/>
                <a:gd name="T20" fmla="*/ 205 w 271"/>
                <a:gd name="T21" fmla="*/ 230 h 348"/>
                <a:gd name="T22" fmla="*/ 205 w 271"/>
                <a:gd name="T23" fmla="*/ 270 h 348"/>
                <a:gd name="T24" fmla="*/ 109 w 271"/>
                <a:gd name="T25" fmla="*/ 211 h 348"/>
                <a:gd name="T26" fmla="*/ 222 w 271"/>
                <a:gd name="T27" fmla="*/ 125 h 348"/>
                <a:gd name="T28" fmla="*/ 228 w 271"/>
                <a:gd name="T29" fmla="*/ 12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1" h="348">
                  <a:moveTo>
                    <a:pt x="228" y="125"/>
                  </a:moveTo>
                  <a:cubicBezTo>
                    <a:pt x="264" y="84"/>
                    <a:pt x="264" y="84"/>
                    <a:pt x="264" y="84"/>
                  </a:cubicBezTo>
                  <a:cubicBezTo>
                    <a:pt x="265" y="83"/>
                    <a:pt x="265" y="80"/>
                    <a:pt x="264" y="78"/>
                  </a:cubicBezTo>
                  <a:cubicBezTo>
                    <a:pt x="247" y="64"/>
                    <a:pt x="165" y="0"/>
                    <a:pt x="72" y="86"/>
                  </a:cubicBezTo>
                  <a:cubicBezTo>
                    <a:pt x="0" y="152"/>
                    <a:pt x="18" y="316"/>
                    <a:pt x="136" y="337"/>
                  </a:cubicBezTo>
                  <a:cubicBezTo>
                    <a:pt x="199" y="348"/>
                    <a:pt x="244" y="329"/>
                    <a:pt x="271" y="305"/>
                  </a:cubicBezTo>
                  <a:cubicBezTo>
                    <a:pt x="271" y="192"/>
                    <a:pt x="271" y="192"/>
                    <a:pt x="271" y="192"/>
                  </a:cubicBezTo>
                  <a:cubicBezTo>
                    <a:pt x="271" y="180"/>
                    <a:pt x="261" y="170"/>
                    <a:pt x="249" y="170"/>
                  </a:cubicBezTo>
                  <a:cubicBezTo>
                    <a:pt x="162" y="170"/>
                    <a:pt x="162" y="170"/>
                    <a:pt x="162" y="170"/>
                  </a:cubicBezTo>
                  <a:cubicBezTo>
                    <a:pt x="162" y="230"/>
                    <a:pt x="162" y="230"/>
                    <a:pt x="162" y="230"/>
                  </a:cubicBezTo>
                  <a:cubicBezTo>
                    <a:pt x="205" y="230"/>
                    <a:pt x="205" y="230"/>
                    <a:pt x="205" y="230"/>
                  </a:cubicBezTo>
                  <a:cubicBezTo>
                    <a:pt x="205" y="270"/>
                    <a:pt x="205" y="270"/>
                    <a:pt x="205" y="270"/>
                  </a:cubicBezTo>
                  <a:cubicBezTo>
                    <a:pt x="205" y="270"/>
                    <a:pt x="125" y="299"/>
                    <a:pt x="109" y="211"/>
                  </a:cubicBezTo>
                  <a:cubicBezTo>
                    <a:pt x="93" y="124"/>
                    <a:pt x="173" y="84"/>
                    <a:pt x="222" y="125"/>
                  </a:cubicBezTo>
                  <a:cubicBezTo>
                    <a:pt x="224" y="127"/>
                    <a:pt x="226" y="127"/>
                    <a:pt x="228"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4">
              <a:extLst>
                <a:ext uri="{FF2B5EF4-FFF2-40B4-BE49-F238E27FC236}">
                  <a16:creationId xmlns:a16="http://schemas.microsoft.com/office/drawing/2014/main" id="{0A0D28A9-A13B-41EE-BFE4-606070CB97E0}"/>
                </a:ext>
              </a:extLst>
            </p:cNvPr>
            <p:cNvSpPr>
              <a:spLocks/>
            </p:cNvSpPr>
            <p:nvPr/>
          </p:nvSpPr>
          <p:spPr bwMode="auto">
            <a:xfrm>
              <a:off x="6128" y="786"/>
              <a:ext cx="113" cy="129"/>
            </a:xfrm>
            <a:custGeom>
              <a:avLst/>
              <a:gdLst>
                <a:gd name="T0" fmla="*/ 35 w 48"/>
                <a:gd name="T1" fmla="*/ 55 h 55"/>
                <a:gd name="T2" fmla="*/ 25 w 48"/>
                <a:gd name="T3" fmla="*/ 50 h 55"/>
                <a:gd name="T4" fmla="*/ 4 w 48"/>
                <a:gd name="T5" fmla="*/ 20 h 55"/>
                <a:gd name="T6" fmla="*/ 8 w 48"/>
                <a:gd name="T7" fmla="*/ 4 h 55"/>
                <a:gd name="T8" fmla="*/ 24 w 48"/>
                <a:gd name="T9" fmla="*/ 7 h 55"/>
                <a:gd name="T10" fmla="*/ 44 w 48"/>
                <a:gd name="T11" fmla="*/ 35 h 55"/>
                <a:gd name="T12" fmla="*/ 42 w 48"/>
                <a:gd name="T13" fmla="*/ 52 h 55"/>
                <a:gd name="T14" fmla="*/ 35 w 48"/>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5">
                  <a:moveTo>
                    <a:pt x="35" y="55"/>
                  </a:moveTo>
                  <a:cubicBezTo>
                    <a:pt x="31" y="55"/>
                    <a:pt x="27" y="53"/>
                    <a:pt x="25" y="50"/>
                  </a:cubicBezTo>
                  <a:cubicBezTo>
                    <a:pt x="18" y="41"/>
                    <a:pt x="10" y="31"/>
                    <a:pt x="4" y="20"/>
                  </a:cubicBezTo>
                  <a:cubicBezTo>
                    <a:pt x="0" y="15"/>
                    <a:pt x="2" y="7"/>
                    <a:pt x="8" y="4"/>
                  </a:cubicBezTo>
                  <a:cubicBezTo>
                    <a:pt x="13" y="0"/>
                    <a:pt x="21" y="2"/>
                    <a:pt x="24" y="7"/>
                  </a:cubicBezTo>
                  <a:cubicBezTo>
                    <a:pt x="30" y="17"/>
                    <a:pt x="37" y="26"/>
                    <a:pt x="44" y="35"/>
                  </a:cubicBezTo>
                  <a:cubicBezTo>
                    <a:pt x="48" y="40"/>
                    <a:pt x="47" y="48"/>
                    <a:pt x="42" y="52"/>
                  </a:cubicBezTo>
                  <a:cubicBezTo>
                    <a:pt x="40" y="54"/>
                    <a:pt x="37" y="55"/>
                    <a:pt x="3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5">
              <a:extLst>
                <a:ext uri="{FF2B5EF4-FFF2-40B4-BE49-F238E27FC236}">
                  <a16:creationId xmlns:a16="http://schemas.microsoft.com/office/drawing/2014/main" id="{FB2B187C-1795-45FB-8F4B-B13785611F66}"/>
                </a:ext>
              </a:extLst>
            </p:cNvPr>
            <p:cNvSpPr>
              <a:spLocks/>
            </p:cNvSpPr>
            <p:nvPr/>
          </p:nvSpPr>
          <p:spPr bwMode="auto">
            <a:xfrm>
              <a:off x="7029" y="1078"/>
              <a:ext cx="139" cy="90"/>
            </a:xfrm>
            <a:custGeom>
              <a:avLst/>
              <a:gdLst>
                <a:gd name="T0" fmla="*/ 14 w 59"/>
                <a:gd name="T1" fmla="*/ 38 h 38"/>
                <a:gd name="T2" fmla="*/ 3 w 59"/>
                <a:gd name="T3" fmla="*/ 30 h 38"/>
                <a:gd name="T4" fmla="*/ 10 w 59"/>
                <a:gd name="T5" fmla="*/ 15 h 38"/>
                <a:gd name="T6" fmla="*/ 41 w 59"/>
                <a:gd name="T7" fmla="*/ 2 h 38"/>
                <a:gd name="T8" fmla="*/ 57 w 59"/>
                <a:gd name="T9" fmla="*/ 8 h 38"/>
                <a:gd name="T10" fmla="*/ 51 w 59"/>
                <a:gd name="T11" fmla="*/ 24 h 38"/>
                <a:gd name="T12" fmla="*/ 18 w 59"/>
                <a:gd name="T13" fmla="*/ 37 h 38"/>
                <a:gd name="T14" fmla="*/ 14 w 5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
                  <a:moveTo>
                    <a:pt x="14" y="38"/>
                  </a:moveTo>
                  <a:cubicBezTo>
                    <a:pt x="9" y="38"/>
                    <a:pt x="4" y="35"/>
                    <a:pt x="3" y="30"/>
                  </a:cubicBezTo>
                  <a:cubicBezTo>
                    <a:pt x="0" y="24"/>
                    <a:pt x="4" y="17"/>
                    <a:pt x="10" y="15"/>
                  </a:cubicBezTo>
                  <a:cubicBezTo>
                    <a:pt x="20" y="11"/>
                    <a:pt x="31" y="7"/>
                    <a:pt x="41" y="2"/>
                  </a:cubicBezTo>
                  <a:cubicBezTo>
                    <a:pt x="47" y="0"/>
                    <a:pt x="54" y="2"/>
                    <a:pt x="57" y="8"/>
                  </a:cubicBezTo>
                  <a:cubicBezTo>
                    <a:pt x="59" y="15"/>
                    <a:pt x="57" y="22"/>
                    <a:pt x="51" y="24"/>
                  </a:cubicBezTo>
                  <a:cubicBezTo>
                    <a:pt x="40" y="29"/>
                    <a:pt x="29" y="34"/>
                    <a:pt x="18" y="37"/>
                  </a:cubicBezTo>
                  <a:cubicBezTo>
                    <a:pt x="17" y="38"/>
                    <a:pt x="15" y="38"/>
                    <a:pt x="14"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8269B802-FFDB-4636-BE9D-236847FC7093}"/>
                </a:ext>
              </a:extLst>
            </p:cNvPr>
            <p:cNvSpPr>
              <a:spLocks/>
            </p:cNvSpPr>
            <p:nvPr/>
          </p:nvSpPr>
          <p:spPr bwMode="auto">
            <a:xfrm>
              <a:off x="7366" y="-269"/>
              <a:ext cx="141" cy="170"/>
            </a:xfrm>
            <a:custGeom>
              <a:avLst/>
              <a:gdLst>
                <a:gd name="T0" fmla="*/ 46 w 60"/>
                <a:gd name="T1" fmla="*/ 72 h 72"/>
                <a:gd name="T2" fmla="*/ 36 w 60"/>
                <a:gd name="T3" fmla="*/ 66 h 72"/>
                <a:gd name="T4" fmla="*/ 4 w 60"/>
                <a:gd name="T5" fmla="*/ 21 h 72"/>
                <a:gd name="T6" fmla="*/ 6 w 60"/>
                <a:gd name="T7" fmla="*/ 4 h 72"/>
                <a:gd name="T8" fmla="*/ 23 w 60"/>
                <a:gd name="T9" fmla="*/ 6 h 72"/>
                <a:gd name="T10" fmla="*/ 56 w 60"/>
                <a:gd name="T11" fmla="*/ 54 h 72"/>
                <a:gd name="T12" fmla="*/ 52 w 60"/>
                <a:gd name="T13" fmla="*/ 71 h 72"/>
                <a:gd name="T14" fmla="*/ 46 w 60"/>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72">
                  <a:moveTo>
                    <a:pt x="46" y="72"/>
                  </a:moveTo>
                  <a:cubicBezTo>
                    <a:pt x="42" y="72"/>
                    <a:pt x="38" y="70"/>
                    <a:pt x="36" y="66"/>
                  </a:cubicBezTo>
                  <a:cubicBezTo>
                    <a:pt x="26" y="50"/>
                    <a:pt x="16" y="35"/>
                    <a:pt x="4" y="21"/>
                  </a:cubicBezTo>
                  <a:cubicBezTo>
                    <a:pt x="0" y="16"/>
                    <a:pt x="1" y="8"/>
                    <a:pt x="6" y="4"/>
                  </a:cubicBezTo>
                  <a:cubicBezTo>
                    <a:pt x="11" y="0"/>
                    <a:pt x="18" y="1"/>
                    <a:pt x="23" y="6"/>
                  </a:cubicBezTo>
                  <a:cubicBezTo>
                    <a:pt x="35" y="21"/>
                    <a:pt x="47" y="37"/>
                    <a:pt x="56" y="54"/>
                  </a:cubicBezTo>
                  <a:cubicBezTo>
                    <a:pt x="60" y="60"/>
                    <a:pt x="58" y="67"/>
                    <a:pt x="52" y="71"/>
                  </a:cubicBezTo>
                  <a:cubicBezTo>
                    <a:pt x="50" y="72"/>
                    <a:pt x="48" y="72"/>
                    <a:pt x="4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7">
              <a:extLst>
                <a:ext uri="{FF2B5EF4-FFF2-40B4-BE49-F238E27FC236}">
                  <a16:creationId xmlns:a16="http://schemas.microsoft.com/office/drawing/2014/main" id="{BDA55FFD-BEEF-4E14-A04A-155CCB73F80A}"/>
                </a:ext>
              </a:extLst>
            </p:cNvPr>
            <p:cNvSpPr>
              <a:spLocks/>
            </p:cNvSpPr>
            <p:nvPr/>
          </p:nvSpPr>
          <p:spPr bwMode="auto">
            <a:xfrm>
              <a:off x="6427" y="-516"/>
              <a:ext cx="135" cy="89"/>
            </a:xfrm>
            <a:custGeom>
              <a:avLst/>
              <a:gdLst>
                <a:gd name="T0" fmla="*/ 13 w 57"/>
                <a:gd name="T1" fmla="*/ 38 h 38"/>
                <a:gd name="T2" fmla="*/ 3 w 57"/>
                <a:gd name="T3" fmla="*/ 31 h 38"/>
                <a:gd name="T4" fmla="*/ 8 w 57"/>
                <a:gd name="T5" fmla="*/ 15 h 38"/>
                <a:gd name="T6" fmla="*/ 39 w 57"/>
                <a:gd name="T7" fmla="*/ 2 h 38"/>
                <a:gd name="T8" fmla="*/ 55 w 57"/>
                <a:gd name="T9" fmla="*/ 10 h 38"/>
                <a:gd name="T10" fmla="*/ 48 w 57"/>
                <a:gd name="T11" fmla="*/ 25 h 38"/>
                <a:gd name="T12" fmla="*/ 19 w 57"/>
                <a:gd name="T13" fmla="*/ 37 h 38"/>
                <a:gd name="T14" fmla="*/ 13 w 57"/>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8">
                  <a:moveTo>
                    <a:pt x="13" y="38"/>
                  </a:moveTo>
                  <a:cubicBezTo>
                    <a:pt x="9" y="38"/>
                    <a:pt x="5" y="36"/>
                    <a:pt x="3" y="31"/>
                  </a:cubicBezTo>
                  <a:cubicBezTo>
                    <a:pt x="0" y="25"/>
                    <a:pt x="2" y="18"/>
                    <a:pt x="8" y="15"/>
                  </a:cubicBezTo>
                  <a:cubicBezTo>
                    <a:pt x="18" y="11"/>
                    <a:pt x="29" y="6"/>
                    <a:pt x="39" y="2"/>
                  </a:cubicBezTo>
                  <a:cubicBezTo>
                    <a:pt x="46" y="0"/>
                    <a:pt x="53" y="3"/>
                    <a:pt x="55" y="10"/>
                  </a:cubicBezTo>
                  <a:cubicBezTo>
                    <a:pt x="57" y="16"/>
                    <a:pt x="54" y="23"/>
                    <a:pt x="48" y="25"/>
                  </a:cubicBezTo>
                  <a:cubicBezTo>
                    <a:pt x="38" y="29"/>
                    <a:pt x="28" y="33"/>
                    <a:pt x="19" y="37"/>
                  </a:cubicBezTo>
                  <a:cubicBezTo>
                    <a:pt x="17" y="38"/>
                    <a:pt x="15" y="38"/>
                    <a:pt x="13"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18">
              <a:extLst>
                <a:ext uri="{FF2B5EF4-FFF2-40B4-BE49-F238E27FC236}">
                  <a16:creationId xmlns:a16="http://schemas.microsoft.com/office/drawing/2014/main" id="{AC8BEDED-21DC-4A08-9853-8DD350329E1C}"/>
                </a:ext>
              </a:extLst>
            </p:cNvPr>
            <p:cNvSpPr>
              <a:spLocks noChangeArrowheads="1"/>
            </p:cNvSpPr>
            <p:nvPr/>
          </p:nvSpPr>
          <p:spPr bwMode="auto">
            <a:xfrm>
              <a:off x="6234" y="-457"/>
              <a:ext cx="111" cy="11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
              <a:extLst>
                <a:ext uri="{FF2B5EF4-FFF2-40B4-BE49-F238E27FC236}">
                  <a16:creationId xmlns:a16="http://schemas.microsoft.com/office/drawing/2014/main" id="{EEEF8A71-C32A-41C4-9B0F-CCB14665C48B}"/>
                </a:ext>
              </a:extLst>
            </p:cNvPr>
            <p:cNvSpPr>
              <a:spLocks/>
            </p:cNvSpPr>
            <p:nvPr/>
          </p:nvSpPr>
          <p:spPr bwMode="auto">
            <a:xfrm>
              <a:off x="7189" y="944"/>
              <a:ext cx="260" cy="356"/>
            </a:xfrm>
            <a:custGeom>
              <a:avLst/>
              <a:gdLst>
                <a:gd name="T0" fmla="*/ 106 w 110"/>
                <a:gd name="T1" fmla="*/ 128 h 151"/>
                <a:gd name="T2" fmla="*/ 77 w 110"/>
                <a:gd name="T3" fmla="*/ 78 h 151"/>
                <a:gd name="T4" fmla="*/ 91 w 110"/>
                <a:gd name="T5" fmla="*/ 45 h 151"/>
                <a:gd name="T6" fmla="*/ 45 w 110"/>
                <a:gd name="T7" fmla="*/ 0 h 151"/>
                <a:gd name="T8" fmla="*/ 0 w 110"/>
                <a:gd name="T9" fmla="*/ 45 h 151"/>
                <a:gd name="T10" fmla="*/ 45 w 110"/>
                <a:gd name="T11" fmla="*/ 91 h 151"/>
                <a:gd name="T12" fmla="*/ 51 w 110"/>
                <a:gd name="T13" fmla="*/ 90 h 151"/>
                <a:gd name="T14" fmla="*/ 81 w 110"/>
                <a:gd name="T15" fmla="*/ 142 h 151"/>
                <a:gd name="T16" fmla="*/ 101 w 110"/>
                <a:gd name="T17" fmla="*/ 147 h 151"/>
                <a:gd name="T18" fmla="*/ 106 w 110"/>
                <a:gd name="T19" fmla="*/ 12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151">
                  <a:moveTo>
                    <a:pt x="106" y="128"/>
                  </a:moveTo>
                  <a:cubicBezTo>
                    <a:pt x="77" y="78"/>
                    <a:pt x="77" y="78"/>
                    <a:pt x="77" y="78"/>
                  </a:cubicBezTo>
                  <a:cubicBezTo>
                    <a:pt x="86" y="70"/>
                    <a:pt x="91" y="58"/>
                    <a:pt x="91" y="45"/>
                  </a:cubicBezTo>
                  <a:cubicBezTo>
                    <a:pt x="91" y="20"/>
                    <a:pt x="70" y="0"/>
                    <a:pt x="45" y="0"/>
                  </a:cubicBezTo>
                  <a:cubicBezTo>
                    <a:pt x="20" y="0"/>
                    <a:pt x="0" y="20"/>
                    <a:pt x="0" y="45"/>
                  </a:cubicBezTo>
                  <a:cubicBezTo>
                    <a:pt x="0" y="71"/>
                    <a:pt x="20" y="91"/>
                    <a:pt x="45" y="91"/>
                  </a:cubicBezTo>
                  <a:cubicBezTo>
                    <a:pt x="47" y="91"/>
                    <a:pt x="49" y="91"/>
                    <a:pt x="51" y="90"/>
                  </a:cubicBezTo>
                  <a:cubicBezTo>
                    <a:pt x="81" y="142"/>
                    <a:pt x="81" y="142"/>
                    <a:pt x="81" y="142"/>
                  </a:cubicBezTo>
                  <a:cubicBezTo>
                    <a:pt x="85" y="149"/>
                    <a:pt x="94" y="151"/>
                    <a:pt x="101" y="147"/>
                  </a:cubicBezTo>
                  <a:cubicBezTo>
                    <a:pt x="107" y="143"/>
                    <a:pt x="110" y="134"/>
                    <a:pt x="106"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20">
              <a:extLst>
                <a:ext uri="{FF2B5EF4-FFF2-40B4-BE49-F238E27FC236}">
                  <a16:creationId xmlns:a16="http://schemas.microsoft.com/office/drawing/2014/main" id="{D61FD6E1-FEDB-46B0-B144-875BF67D1295}"/>
                </a:ext>
              </a:extLst>
            </p:cNvPr>
            <p:cNvSpPr>
              <a:spLocks noChangeArrowheads="1"/>
            </p:cNvSpPr>
            <p:nvPr/>
          </p:nvSpPr>
          <p:spPr bwMode="auto">
            <a:xfrm>
              <a:off x="7241" y="995"/>
              <a:ext cx="111" cy="1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21">
              <a:extLst>
                <a:ext uri="{FF2B5EF4-FFF2-40B4-BE49-F238E27FC236}">
                  <a16:creationId xmlns:a16="http://schemas.microsoft.com/office/drawing/2014/main" id="{D6EB6A5A-28B3-4111-B044-75A4E4D41107}"/>
                </a:ext>
              </a:extLst>
            </p:cNvPr>
            <p:cNvSpPr>
              <a:spLocks noEditPoints="1"/>
            </p:cNvSpPr>
            <p:nvPr/>
          </p:nvSpPr>
          <p:spPr bwMode="auto">
            <a:xfrm>
              <a:off x="6621" y="1078"/>
              <a:ext cx="339" cy="415"/>
            </a:xfrm>
            <a:custGeom>
              <a:avLst/>
              <a:gdLst>
                <a:gd name="T0" fmla="*/ 130 w 144"/>
                <a:gd name="T1" fmla="*/ 28 h 176"/>
                <a:gd name="T2" fmla="*/ 111 w 144"/>
                <a:gd name="T3" fmla="*/ 30 h 176"/>
                <a:gd name="T4" fmla="*/ 73 w 144"/>
                <a:gd name="T5" fmla="*/ 0 h 176"/>
                <a:gd name="T6" fmla="*/ 35 w 144"/>
                <a:gd name="T7" fmla="*/ 28 h 176"/>
                <a:gd name="T8" fmla="*/ 16 w 144"/>
                <a:gd name="T9" fmla="*/ 24 h 176"/>
                <a:gd name="T10" fmla="*/ 1 w 144"/>
                <a:gd name="T11" fmla="*/ 34 h 176"/>
                <a:gd name="T12" fmla="*/ 11 w 144"/>
                <a:gd name="T13" fmla="*/ 48 h 176"/>
                <a:gd name="T14" fmla="*/ 35 w 144"/>
                <a:gd name="T15" fmla="*/ 52 h 176"/>
                <a:gd name="T16" fmla="*/ 57 w 144"/>
                <a:gd name="T17" fmla="*/ 77 h 176"/>
                <a:gd name="T18" fmla="*/ 57 w 144"/>
                <a:gd name="T19" fmla="*/ 161 h 176"/>
                <a:gd name="T20" fmla="*/ 72 w 144"/>
                <a:gd name="T21" fmla="*/ 176 h 176"/>
                <a:gd name="T22" fmla="*/ 87 w 144"/>
                <a:gd name="T23" fmla="*/ 161 h 176"/>
                <a:gd name="T24" fmla="*/ 87 w 144"/>
                <a:gd name="T25" fmla="*/ 78 h 176"/>
                <a:gd name="T26" fmla="*/ 110 w 144"/>
                <a:gd name="T27" fmla="*/ 54 h 176"/>
                <a:gd name="T28" fmla="*/ 133 w 144"/>
                <a:gd name="T29" fmla="*/ 52 h 176"/>
                <a:gd name="T30" fmla="*/ 143 w 144"/>
                <a:gd name="T31" fmla="*/ 38 h 176"/>
                <a:gd name="T32" fmla="*/ 130 w 144"/>
                <a:gd name="T33" fmla="*/ 28 h 176"/>
                <a:gd name="T34" fmla="*/ 73 w 144"/>
                <a:gd name="T35" fmla="*/ 59 h 176"/>
                <a:gd name="T36" fmla="*/ 54 w 144"/>
                <a:gd name="T37" fmla="*/ 40 h 176"/>
                <a:gd name="T38" fmla="*/ 73 w 144"/>
                <a:gd name="T39" fmla="*/ 22 h 176"/>
                <a:gd name="T40" fmla="*/ 92 w 144"/>
                <a:gd name="T41" fmla="*/ 40 h 176"/>
                <a:gd name="T42" fmla="*/ 73 w 144"/>
                <a:gd name="T43" fmla="*/ 5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76">
                  <a:moveTo>
                    <a:pt x="130" y="28"/>
                  </a:moveTo>
                  <a:cubicBezTo>
                    <a:pt x="124" y="29"/>
                    <a:pt x="117" y="29"/>
                    <a:pt x="111" y="30"/>
                  </a:cubicBezTo>
                  <a:cubicBezTo>
                    <a:pt x="107" y="13"/>
                    <a:pt x="91" y="0"/>
                    <a:pt x="73" y="0"/>
                  </a:cubicBezTo>
                  <a:cubicBezTo>
                    <a:pt x="55" y="0"/>
                    <a:pt x="40" y="12"/>
                    <a:pt x="35" y="28"/>
                  </a:cubicBezTo>
                  <a:cubicBezTo>
                    <a:pt x="29" y="27"/>
                    <a:pt x="22" y="26"/>
                    <a:pt x="16" y="24"/>
                  </a:cubicBezTo>
                  <a:cubicBezTo>
                    <a:pt x="9" y="23"/>
                    <a:pt x="3" y="27"/>
                    <a:pt x="1" y="34"/>
                  </a:cubicBezTo>
                  <a:cubicBezTo>
                    <a:pt x="0" y="40"/>
                    <a:pt x="4" y="47"/>
                    <a:pt x="11" y="48"/>
                  </a:cubicBezTo>
                  <a:cubicBezTo>
                    <a:pt x="19" y="50"/>
                    <a:pt x="27" y="51"/>
                    <a:pt x="35" y="52"/>
                  </a:cubicBezTo>
                  <a:cubicBezTo>
                    <a:pt x="38" y="63"/>
                    <a:pt x="46" y="72"/>
                    <a:pt x="57" y="77"/>
                  </a:cubicBezTo>
                  <a:cubicBezTo>
                    <a:pt x="57" y="161"/>
                    <a:pt x="57" y="161"/>
                    <a:pt x="57" y="161"/>
                  </a:cubicBezTo>
                  <a:cubicBezTo>
                    <a:pt x="57" y="169"/>
                    <a:pt x="63" y="176"/>
                    <a:pt x="72" y="176"/>
                  </a:cubicBezTo>
                  <a:cubicBezTo>
                    <a:pt x="80" y="176"/>
                    <a:pt x="87" y="169"/>
                    <a:pt x="87" y="161"/>
                  </a:cubicBezTo>
                  <a:cubicBezTo>
                    <a:pt x="87" y="78"/>
                    <a:pt x="87" y="78"/>
                    <a:pt x="87" y="78"/>
                  </a:cubicBezTo>
                  <a:cubicBezTo>
                    <a:pt x="98" y="74"/>
                    <a:pt x="106" y="65"/>
                    <a:pt x="110" y="54"/>
                  </a:cubicBezTo>
                  <a:cubicBezTo>
                    <a:pt x="118" y="54"/>
                    <a:pt x="126" y="53"/>
                    <a:pt x="133" y="52"/>
                  </a:cubicBezTo>
                  <a:cubicBezTo>
                    <a:pt x="140" y="50"/>
                    <a:pt x="144" y="44"/>
                    <a:pt x="143" y="38"/>
                  </a:cubicBezTo>
                  <a:cubicBezTo>
                    <a:pt x="142" y="31"/>
                    <a:pt x="136" y="27"/>
                    <a:pt x="130" y="28"/>
                  </a:cubicBezTo>
                  <a:close/>
                  <a:moveTo>
                    <a:pt x="73" y="59"/>
                  </a:moveTo>
                  <a:cubicBezTo>
                    <a:pt x="62" y="59"/>
                    <a:pt x="54" y="51"/>
                    <a:pt x="54" y="40"/>
                  </a:cubicBezTo>
                  <a:cubicBezTo>
                    <a:pt x="54" y="30"/>
                    <a:pt x="62" y="22"/>
                    <a:pt x="73" y="22"/>
                  </a:cubicBezTo>
                  <a:cubicBezTo>
                    <a:pt x="83" y="22"/>
                    <a:pt x="92" y="30"/>
                    <a:pt x="92" y="40"/>
                  </a:cubicBezTo>
                  <a:cubicBezTo>
                    <a:pt x="92" y="51"/>
                    <a:pt x="83" y="59"/>
                    <a:pt x="73"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22">
              <a:extLst>
                <a:ext uri="{FF2B5EF4-FFF2-40B4-BE49-F238E27FC236}">
                  <a16:creationId xmlns:a16="http://schemas.microsoft.com/office/drawing/2014/main" id="{070C61A8-86EA-40B0-8EFC-60E5492042A2}"/>
                </a:ext>
              </a:extLst>
            </p:cNvPr>
            <p:cNvSpPr>
              <a:spLocks noEditPoints="1"/>
            </p:cNvSpPr>
            <p:nvPr/>
          </p:nvSpPr>
          <p:spPr bwMode="auto">
            <a:xfrm>
              <a:off x="6232" y="948"/>
              <a:ext cx="325" cy="352"/>
            </a:xfrm>
            <a:custGeom>
              <a:avLst/>
              <a:gdLst>
                <a:gd name="T0" fmla="*/ 129 w 138"/>
                <a:gd name="T1" fmla="*/ 63 h 149"/>
                <a:gd name="T2" fmla="*/ 101 w 138"/>
                <a:gd name="T3" fmla="*/ 50 h 149"/>
                <a:gd name="T4" fmla="*/ 102 w 138"/>
                <a:gd name="T5" fmla="*/ 42 h 149"/>
                <a:gd name="T6" fmla="*/ 68 w 138"/>
                <a:gd name="T7" fmla="*/ 8 h 149"/>
                <a:gd name="T8" fmla="*/ 48 w 138"/>
                <a:gd name="T9" fmla="*/ 15 h 149"/>
                <a:gd name="T10" fmla="*/ 36 w 138"/>
                <a:gd name="T11" fmla="*/ 4 h 149"/>
                <a:gd name="T12" fmla="*/ 19 w 138"/>
                <a:gd name="T13" fmla="*/ 5 h 149"/>
                <a:gd name="T14" fmla="*/ 19 w 138"/>
                <a:gd name="T15" fmla="*/ 22 h 149"/>
                <a:gd name="T16" fmla="*/ 35 w 138"/>
                <a:gd name="T17" fmla="*/ 36 h 149"/>
                <a:gd name="T18" fmla="*/ 35 w 138"/>
                <a:gd name="T19" fmla="*/ 42 h 149"/>
                <a:gd name="T20" fmla="*/ 41 w 138"/>
                <a:gd name="T21" fmla="*/ 61 h 149"/>
                <a:gd name="T22" fmla="*/ 4 w 138"/>
                <a:gd name="T23" fmla="*/ 125 h 149"/>
                <a:gd name="T24" fmla="*/ 10 w 138"/>
                <a:gd name="T25" fmla="*/ 145 h 149"/>
                <a:gd name="T26" fmla="*/ 29 w 138"/>
                <a:gd name="T27" fmla="*/ 139 h 149"/>
                <a:gd name="T28" fmla="*/ 66 w 138"/>
                <a:gd name="T29" fmla="*/ 75 h 149"/>
                <a:gd name="T30" fmla="*/ 68 w 138"/>
                <a:gd name="T31" fmla="*/ 75 h 149"/>
                <a:gd name="T32" fmla="*/ 86 w 138"/>
                <a:gd name="T33" fmla="*/ 70 h 149"/>
                <a:gd name="T34" fmla="*/ 120 w 138"/>
                <a:gd name="T35" fmla="*/ 86 h 149"/>
                <a:gd name="T36" fmla="*/ 125 w 138"/>
                <a:gd name="T37" fmla="*/ 87 h 149"/>
                <a:gd name="T38" fmla="*/ 136 w 138"/>
                <a:gd name="T39" fmla="*/ 79 h 149"/>
                <a:gd name="T40" fmla="*/ 129 w 138"/>
                <a:gd name="T41" fmla="*/ 63 h 149"/>
                <a:gd name="T42" fmla="*/ 68 w 138"/>
                <a:gd name="T43" fmla="*/ 54 h 149"/>
                <a:gd name="T44" fmla="*/ 56 w 138"/>
                <a:gd name="T45" fmla="*/ 42 h 149"/>
                <a:gd name="T46" fmla="*/ 68 w 138"/>
                <a:gd name="T47" fmla="*/ 29 h 149"/>
                <a:gd name="T48" fmla="*/ 81 w 138"/>
                <a:gd name="T49" fmla="*/ 42 h 149"/>
                <a:gd name="T50" fmla="*/ 68 w 138"/>
                <a:gd name="T51"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 h="149">
                  <a:moveTo>
                    <a:pt x="129" y="63"/>
                  </a:moveTo>
                  <a:cubicBezTo>
                    <a:pt x="119" y="60"/>
                    <a:pt x="110" y="55"/>
                    <a:pt x="101" y="50"/>
                  </a:cubicBezTo>
                  <a:cubicBezTo>
                    <a:pt x="101" y="47"/>
                    <a:pt x="102" y="45"/>
                    <a:pt x="102" y="42"/>
                  </a:cubicBezTo>
                  <a:cubicBezTo>
                    <a:pt x="102" y="23"/>
                    <a:pt x="87" y="8"/>
                    <a:pt x="68" y="8"/>
                  </a:cubicBezTo>
                  <a:cubicBezTo>
                    <a:pt x="61" y="8"/>
                    <a:pt x="54" y="11"/>
                    <a:pt x="48" y="15"/>
                  </a:cubicBezTo>
                  <a:cubicBezTo>
                    <a:pt x="44" y="11"/>
                    <a:pt x="40" y="8"/>
                    <a:pt x="36" y="4"/>
                  </a:cubicBezTo>
                  <a:cubicBezTo>
                    <a:pt x="31" y="0"/>
                    <a:pt x="23" y="0"/>
                    <a:pt x="19" y="5"/>
                  </a:cubicBezTo>
                  <a:cubicBezTo>
                    <a:pt x="14" y="10"/>
                    <a:pt x="14" y="18"/>
                    <a:pt x="19" y="22"/>
                  </a:cubicBezTo>
                  <a:cubicBezTo>
                    <a:pt x="25" y="27"/>
                    <a:pt x="30" y="31"/>
                    <a:pt x="35" y="36"/>
                  </a:cubicBezTo>
                  <a:cubicBezTo>
                    <a:pt x="35" y="38"/>
                    <a:pt x="35" y="40"/>
                    <a:pt x="35" y="42"/>
                  </a:cubicBezTo>
                  <a:cubicBezTo>
                    <a:pt x="35" y="49"/>
                    <a:pt x="37" y="56"/>
                    <a:pt x="41" y="61"/>
                  </a:cubicBezTo>
                  <a:cubicBezTo>
                    <a:pt x="4" y="125"/>
                    <a:pt x="4" y="125"/>
                    <a:pt x="4" y="125"/>
                  </a:cubicBezTo>
                  <a:cubicBezTo>
                    <a:pt x="0" y="132"/>
                    <a:pt x="3" y="141"/>
                    <a:pt x="10" y="145"/>
                  </a:cubicBezTo>
                  <a:cubicBezTo>
                    <a:pt x="16" y="149"/>
                    <a:pt x="25" y="146"/>
                    <a:pt x="29" y="139"/>
                  </a:cubicBezTo>
                  <a:cubicBezTo>
                    <a:pt x="66" y="75"/>
                    <a:pt x="66" y="75"/>
                    <a:pt x="66" y="75"/>
                  </a:cubicBezTo>
                  <a:cubicBezTo>
                    <a:pt x="67" y="75"/>
                    <a:pt x="68" y="75"/>
                    <a:pt x="68" y="75"/>
                  </a:cubicBezTo>
                  <a:cubicBezTo>
                    <a:pt x="75" y="75"/>
                    <a:pt x="81" y="73"/>
                    <a:pt x="86" y="70"/>
                  </a:cubicBezTo>
                  <a:cubicBezTo>
                    <a:pt x="97" y="76"/>
                    <a:pt x="109" y="81"/>
                    <a:pt x="120" y="86"/>
                  </a:cubicBezTo>
                  <a:cubicBezTo>
                    <a:pt x="122" y="86"/>
                    <a:pt x="123" y="87"/>
                    <a:pt x="125" y="87"/>
                  </a:cubicBezTo>
                  <a:cubicBezTo>
                    <a:pt x="130" y="87"/>
                    <a:pt x="134" y="84"/>
                    <a:pt x="136" y="79"/>
                  </a:cubicBezTo>
                  <a:cubicBezTo>
                    <a:pt x="138" y="73"/>
                    <a:pt x="135" y="66"/>
                    <a:pt x="129" y="63"/>
                  </a:cubicBezTo>
                  <a:close/>
                  <a:moveTo>
                    <a:pt x="68" y="54"/>
                  </a:moveTo>
                  <a:cubicBezTo>
                    <a:pt x="62" y="54"/>
                    <a:pt x="56" y="48"/>
                    <a:pt x="56" y="42"/>
                  </a:cubicBezTo>
                  <a:cubicBezTo>
                    <a:pt x="56" y="35"/>
                    <a:pt x="62" y="29"/>
                    <a:pt x="68" y="29"/>
                  </a:cubicBezTo>
                  <a:cubicBezTo>
                    <a:pt x="75" y="29"/>
                    <a:pt x="81" y="35"/>
                    <a:pt x="81" y="42"/>
                  </a:cubicBezTo>
                  <a:cubicBezTo>
                    <a:pt x="81" y="48"/>
                    <a:pt x="75" y="54"/>
                    <a:pt x="6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23">
              <a:extLst>
                <a:ext uri="{FF2B5EF4-FFF2-40B4-BE49-F238E27FC236}">
                  <a16:creationId xmlns:a16="http://schemas.microsoft.com/office/drawing/2014/main" id="{C4A51A5C-C67A-4594-B940-BCD152C612A9}"/>
                </a:ext>
              </a:extLst>
            </p:cNvPr>
            <p:cNvSpPr>
              <a:spLocks noEditPoints="1"/>
            </p:cNvSpPr>
            <p:nvPr/>
          </p:nvSpPr>
          <p:spPr bwMode="auto">
            <a:xfrm>
              <a:off x="7029" y="-660"/>
              <a:ext cx="332" cy="346"/>
            </a:xfrm>
            <a:custGeom>
              <a:avLst/>
              <a:gdLst>
                <a:gd name="T0" fmla="*/ 131 w 141"/>
                <a:gd name="T1" fmla="*/ 4 h 147"/>
                <a:gd name="T2" fmla="*/ 131 w 141"/>
                <a:gd name="T3" fmla="*/ 4 h 147"/>
                <a:gd name="T4" fmla="*/ 111 w 141"/>
                <a:gd name="T5" fmla="*/ 9 h 147"/>
                <a:gd name="T6" fmla="*/ 71 w 141"/>
                <a:gd name="T7" fmla="*/ 73 h 147"/>
                <a:gd name="T8" fmla="*/ 51 w 141"/>
                <a:gd name="T9" fmla="*/ 81 h 147"/>
                <a:gd name="T10" fmla="*/ 18 w 141"/>
                <a:gd name="T11" fmla="*/ 67 h 147"/>
                <a:gd name="T12" fmla="*/ 2 w 141"/>
                <a:gd name="T13" fmla="*/ 74 h 147"/>
                <a:gd name="T14" fmla="*/ 9 w 141"/>
                <a:gd name="T15" fmla="*/ 89 h 147"/>
                <a:gd name="T16" fmla="*/ 39 w 141"/>
                <a:gd name="T17" fmla="*/ 102 h 147"/>
                <a:gd name="T18" fmla="*/ 39 w 141"/>
                <a:gd name="T19" fmla="*/ 106 h 147"/>
                <a:gd name="T20" fmla="*/ 72 w 141"/>
                <a:gd name="T21" fmla="*/ 140 h 147"/>
                <a:gd name="T22" fmla="*/ 91 w 141"/>
                <a:gd name="T23" fmla="*/ 134 h 147"/>
                <a:gd name="T24" fmla="*/ 102 w 141"/>
                <a:gd name="T25" fmla="*/ 142 h 147"/>
                <a:gd name="T26" fmla="*/ 105 w 141"/>
                <a:gd name="T27" fmla="*/ 144 h 147"/>
                <a:gd name="T28" fmla="*/ 112 w 141"/>
                <a:gd name="T29" fmla="*/ 147 h 147"/>
                <a:gd name="T30" fmla="*/ 122 w 141"/>
                <a:gd name="T31" fmla="*/ 143 h 147"/>
                <a:gd name="T32" fmla="*/ 120 w 141"/>
                <a:gd name="T33" fmla="*/ 126 h 147"/>
                <a:gd name="T34" fmla="*/ 117 w 141"/>
                <a:gd name="T35" fmla="*/ 123 h 147"/>
                <a:gd name="T36" fmla="*/ 105 w 141"/>
                <a:gd name="T37" fmla="*/ 114 h 147"/>
                <a:gd name="T38" fmla="*/ 106 w 141"/>
                <a:gd name="T39" fmla="*/ 106 h 147"/>
                <a:gd name="T40" fmla="*/ 99 w 141"/>
                <a:gd name="T41" fmla="*/ 86 h 147"/>
                <a:gd name="T42" fmla="*/ 136 w 141"/>
                <a:gd name="T43" fmla="*/ 25 h 147"/>
                <a:gd name="T44" fmla="*/ 131 w 141"/>
                <a:gd name="T45" fmla="*/ 4 h 147"/>
                <a:gd name="T46" fmla="*/ 72 w 141"/>
                <a:gd name="T47" fmla="*/ 122 h 147"/>
                <a:gd name="T48" fmla="*/ 56 w 141"/>
                <a:gd name="T49" fmla="*/ 106 h 147"/>
                <a:gd name="T50" fmla="*/ 72 w 141"/>
                <a:gd name="T51" fmla="*/ 91 h 147"/>
                <a:gd name="T52" fmla="*/ 88 w 141"/>
                <a:gd name="T53" fmla="*/ 106 h 147"/>
                <a:gd name="T54" fmla="*/ 72 w 141"/>
                <a:gd name="T55" fmla="*/ 12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1" h="147">
                  <a:moveTo>
                    <a:pt x="131" y="4"/>
                  </a:moveTo>
                  <a:cubicBezTo>
                    <a:pt x="131" y="4"/>
                    <a:pt x="131" y="4"/>
                    <a:pt x="131" y="4"/>
                  </a:cubicBezTo>
                  <a:cubicBezTo>
                    <a:pt x="124" y="0"/>
                    <a:pt x="115" y="2"/>
                    <a:pt x="111" y="9"/>
                  </a:cubicBezTo>
                  <a:cubicBezTo>
                    <a:pt x="71" y="73"/>
                    <a:pt x="71" y="73"/>
                    <a:pt x="71" y="73"/>
                  </a:cubicBezTo>
                  <a:cubicBezTo>
                    <a:pt x="64" y="73"/>
                    <a:pt x="56" y="76"/>
                    <a:pt x="51" y="81"/>
                  </a:cubicBezTo>
                  <a:cubicBezTo>
                    <a:pt x="40" y="76"/>
                    <a:pt x="29" y="71"/>
                    <a:pt x="18" y="67"/>
                  </a:cubicBezTo>
                  <a:cubicBezTo>
                    <a:pt x="11" y="64"/>
                    <a:pt x="4" y="67"/>
                    <a:pt x="2" y="74"/>
                  </a:cubicBezTo>
                  <a:cubicBezTo>
                    <a:pt x="0" y="80"/>
                    <a:pt x="3" y="87"/>
                    <a:pt x="9" y="89"/>
                  </a:cubicBezTo>
                  <a:cubicBezTo>
                    <a:pt x="20" y="93"/>
                    <a:pt x="29" y="97"/>
                    <a:pt x="39" y="102"/>
                  </a:cubicBezTo>
                  <a:cubicBezTo>
                    <a:pt x="39" y="104"/>
                    <a:pt x="39" y="105"/>
                    <a:pt x="39" y="106"/>
                  </a:cubicBezTo>
                  <a:cubicBezTo>
                    <a:pt x="39" y="125"/>
                    <a:pt x="54" y="140"/>
                    <a:pt x="72" y="140"/>
                  </a:cubicBezTo>
                  <a:cubicBezTo>
                    <a:pt x="79" y="140"/>
                    <a:pt x="86" y="138"/>
                    <a:pt x="91" y="134"/>
                  </a:cubicBezTo>
                  <a:cubicBezTo>
                    <a:pt x="95" y="137"/>
                    <a:pt x="98" y="139"/>
                    <a:pt x="102" y="142"/>
                  </a:cubicBezTo>
                  <a:cubicBezTo>
                    <a:pt x="105" y="144"/>
                    <a:pt x="105" y="144"/>
                    <a:pt x="105" y="144"/>
                  </a:cubicBezTo>
                  <a:cubicBezTo>
                    <a:pt x="107" y="146"/>
                    <a:pt x="110" y="147"/>
                    <a:pt x="112" y="147"/>
                  </a:cubicBezTo>
                  <a:cubicBezTo>
                    <a:pt x="116" y="147"/>
                    <a:pt x="119" y="146"/>
                    <a:pt x="122" y="143"/>
                  </a:cubicBezTo>
                  <a:cubicBezTo>
                    <a:pt x="126" y="138"/>
                    <a:pt x="125" y="130"/>
                    <a:pt x="120" y="126"/>
                  </a:cubicBezTo>
                  <a:cubicBezTo>
                    <a:pt x="117" y="123"/>
                    <a:pt x="117" y="123"/>
                    <a:pt x="117" y="123"/>
                  </a:cubicBezTo>
                  <a:cubicBezTo>
                    <a:pt x="113" y="120"/>
                    <a:pt x="109" y="117"/>
                    <a:pt x="105" y="114"/>
                  </a:cubicBezTo>
                  <a:cubicBezTo>
                    <a:pt x="106" y="112"/>
                    <a:pt x="106" y="109"/>
                    <a:pt x="106" y="106"/>
                  </a:cubicBezTo>
                  <a:cubicBezTo>
                    <a:pt x="106" y="99"/>
                    <a:pt x="103" y="92"/>
                    <a:pt x="99" y="86"/>
                  </a:cubicBezTo>
                  <a:cubicBezTo>
                    <a:pt x="136" y="25"/>
                    <a:pt x="136" y="25"/>
                    <a:pt x="136" y="25"/>
                  </a:cubicBezTo>
                  <a:cubicBezTo>
                    <a:pt x="141" y="18"/>
                    <a:pt x="139" y="8"/>
                    <a:pt x="131" y="4"/>
                  </a:cubicBezTo>
                  <a:close/>
                  <a:moveTo>
                    <a:pt x="72" y="122"/>
                  </a:moveTo>
                  <a:cubicBezTo>
                    <a:pt x="64" y="122"/>
                    <a:pt x="56" y="115"/>
                    <a:pt x="56" y="106"/>
                  </a:cubicBezTo>
                  <a:cubicBezTo>
                    <a:pt x="56" y="98"/>
                    <a:pt x="64" y="91"/>
                    <a:pt x="72" y="91"/>
                  </a:cubicBezTo>
                  <a:cubicBezTo>
                    <a:pt x="81" y="91"/>
                    <a:pt x="88" y="98"/>
                    <a:pt x="88" y="106"/>
                  </a:cubicBezTo>
                  <a:cubicBezTo>
                    <a:pt x="88" y="115"/>
                    <a:pt x="81" y="122"/>
                    <a:pt x="72"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24">
              <a:extLst>
                <a:ext uri="{FF2B5EF4-FFF2-40B4-BE49-F238E27FC236}">
                  <a16:creationId xmlns:a16="http://schemas.microsoft.com/office/drawing/2014/main" id="{8B8036F6-83A5-4384-81F5-89470E3C8349}"/>
                </a:ext>
              </a:extLst>
            </p:cNvPr>
            <p:cNvSpPr>
              <a:spLocks noEditPoints="1"/>
            </p:cNvSpPr>
            <p:nvPr/>
          </p:nvSpPr>
          <p:spPr bwMode="auto">
            <a:xfrm>
              <a:off x="6630" y="-842"/>
              <a:ext cx="323" cy="413"/>
            </a:xfrm>
            <a:custGeom>
              <a:avLst/>
              <a:gdLst>
                <a:gd name="T0" fmla="*/ 126 w 137"/>
                <a:gd name="T1" fmla="*/ 125 h 175"/>
                <a:gd name="T2" fmla="*/ 114 w 137"/>
                <a:gd name="T3" fmla="*/ 123 h 175"/>
                <a:gd name="T4" fmla="*/ 104 w 137"/>
                <a:gd name="T5" fmla="*/ 122 h 175"/>
                <a:gd name="T6" fmla="*/ 85 w 137"/>
                <a:gd name="T7" fmla="*/ 100 h 175"/>
                <a:gd name="T8" fmla="*/ 85 w 137"/>
                <a:gd name="T9" fmla="*/ 15 h 175"/>
                <a:gd name="T10" fmla="*/ 70 w 137"/>
                <a:gd name="T11" fmla="*/ 0 h 175"/>
                <a:gd name="T12" fmla="*/ 55 w 137"/>
                <a:gd name="T13" fmla="*/ 15 h 175"/>
                <a:gd name="T14" fmla="*/ 55 w 137"/>
                <a:gd name="T15" fmla="*/ 98 h 175"/>
                <a:gd name="T16" fmla="*/ 30 w 137"/>
                <a:gd name="T17" fmla="*/ 122 h 175"/>
                <a:gd name="T18" fmla="*/ 11 w 137"/>
                <a:gd name="T19" fmla="*/ 125 h 175"/>
                <a:gd name="T20" fmla="*/ 2 w 137"/>
                <a:gd name="T21" fmla="*/ 139 h 175"/>
                <a:gd name="T22" fmla="*/ 14 w 137"/>
                <a:gd name="T23" fmla="*/ 149 h 175"/>
                <a:gd name="T24" fmla="*/ 16 w 137"/>
                <a:gd name="T25" fmla="*/ 149 h 175"/>
                <a:gd name="T26" fmla="*/ 29 w 137"/>
                <a:gd name="T27" fmla="*/ 147 h 175"/>
                <a:gd name="T28" fmla="*/ 67 w 137"/>
                <a:gd name="T29" fmla="*/ 175 h 175"/>
                <a:gd name="T30" fmla="*/ 105 w 137"/>
                <a:gd name="T31" fmla="*/ 146 h 175"/>
                <a:gd name="T32" fmla="*/ 111 w 137"/>
                <a:gd name="T33" fmla="*/ 147 h 175"/>
                <a:gd name="T34" fmla="*/ 122 w 137"/>
                <a:gd name="T35" fmla="*/ 148 h 175"/>
                <a:gd name="T36" fmla="*/ 136 w 137"/>
                <a:gd name="T37" fmla="*/ 139 h 175"/>
                <a:gd name="T38" fmla="*/ 126 w 137"/>
                <a:gd name="T39" fmla="*/ 125 h 175"/>
                <a:gd name="T40" fmla="*/ 67 w 137"/>
                <a:gd name="T41" fmla="*/ 155 h 175"/>
                <a:gd name="T42" fmla="*/ 49 w 137"/>
                <a:gd name="T43" fmla="*/ 136 h 175"/>
                <a:gd name="T44" fmla="*/ 67 w 137"/>
                <a:gd name="T45" fmla="*/ 117 h 175"/>
                <a:gd name="T46" fmla="*/ 86 w 137"/>
                <a:gd name="T47" fmla="*/ 136 h 175"/>
                <a:gd name="T48" fmla="*/ 67 w 137"/>
                <a:gd name="T49" fmla="*/ 15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175">
                  <a:moveTo>
                    <a:pt x="126" y="125"/>
                  </a:moveTo>
                  <a:cubicBezTo>
                    <a:pt x="122" y="124"/>
                    <a:pt x="118" y="123"/>
                    <a:pt x="114" y="123"/>
                  </a:cubicBezTo>
                  <a:cubicBezTo>
                    <a:pt x="111" y="122"/>
                    <a:pt x="108" y="122"/>
                    <a:pt x="104" y="122"/>
                  </a:cubicBezTo>
                  <a:cubicBezTo>
                    <a:pt x="101" y="113"/>
                    <a:pt x="94" y="105"/>
                    <a:pt x="85" y="100"/>
                  </a:cubicBezTo>
                  <a:cubicBezTo>
                    <a:pt x="85" y="15"/>
                    <a:pt x="85" y="15"/>
                    <a:pt x="85" y="15"/>
                  </a:cubicBezTo>
                  <a:cubicBezTo>
                    <a:pt x="85" y="7"/>
                    <a:pt x="78" y="0"/>
                    <a:pt x="70" y="0"/>
                  </a:cubicBezTo>
                  <a:cubicBezTo>
                    <a:pt x="61" y="0"/>
                    <a:pt x="55" y="7"/>
                    <a:pt x="55" y="15"/>
                  </a:cubicBezTo>
                  <a:cubicBezTo>
                    <a:pt x="55" y="98"/>
                    <a:pt x="55" y="98"/>
                    <a:pt x="55" y="98"/>
                  </a:cubicBezTo>
                  <a:cubicBezTo>
                    <a:pt x="43" y="102"/>
                    <a:pt x="34" y="111"/>
                    <a:pt x="30" y="122"/>
                  </a:cubicBezTo>
                  <a:cubicBezTo>
                    <a:pt x="24" y="123"/>
                    <a:pt x="18" y="124"/>
                    <a:pt x="11" y="125"/>
                  </a:cubicBezTo>
                  <a:cubicBezTo>
                    <a:pt x="5" y="126"/>
                    <a:pt x="0" y="132"/>
                    <a:pt x="2" y="139"/>
                  </a:cubicBezTo>
                  <a:cubicBezTo>
                    <a:pt x="3" y="145"/>
                    <a:pt x="8" y="149"/>
                    <a:pt x="14" y="149"/>
                  </a:cubicBezTo>
                  <a:cubicBezTo>
                    <a:pt x="14" y="149"/>
                    <a:pt x="15" y="149"/>
                    <a:pt x="16" y="149"/>
                  </a:cubicBezTo>
                  <a:cubicBezTo>
                    <a:pt x="20" y="148"/>
                    <a:pt x="25" y="147"/>
                    <a:pt x="29" y="147"/>
                  </a:cubicBezTo>
                  <a:cubicBezTo>
                    <a:pt x="34" y="163"/>
                    <a:pt x="49" y="175"/>
                    <a:pt x="67" y="175"/>
                  </a:cubicBezTo>
                  <a:cubicBezTo>
                    <a:pt x="85" y="175"/>
                    <a:pt x="101" y="163"/>
                    <a:pt x="105" y="146"/>
                  </a:cubicBezTo>
                  <a:cubicBezTo>
                    <a:pt x="107" y="147"/>
                    <a:pt x="109" y="147"/>
                    <a:pt x="111" y="147"/>
                  </a:cubicBezTo>
                  <a:cubicBezTo>
                    <a:pt x="115" y="147"/>
                    <a:pt x="118" y="148"/>
                    <a:pt x="122" y="148"/>
                  </a:cubicBezTo>
                  <a:cubicBezTo>
                    <a:pt x="128" y="150"/>
                    <a:pt x="135" y="145"/>
                    <a:pt x="136" y="139"/>
                  </a:cubicBezTo>
                  <a:cubicBezTo>
                    <a:pt x="137" y="132"/>
                    <a:pt x="132" y="126"/>
                    <a:pt x="126" y="125"/>
                  </a:cubicBezTo>
                  <a:close/>
                  <a:moveTo>
                    <a:pt x="67" y="155"/>
                  </a:moveTo>
                  <a:cubicBezTo>
                    <a:pt x="57" y="155"/>
                    <a:pt x="49" y="146"/>
                    <a:pt x="49" y="136"/>
                  </a:cubicBezTo>
                  <a:cubicBezTo>
                    <a:pt x="49" y="125"/>
                    <a:pt x="57" y="117"/>
                    <a:pt x="67" y="117"/>
                  </a:cubicBezTo>
                  <a:cubicBezTo>
                    <a:pt x="78" y="117"/>
                    <a:pt x="86" y="125"/>
                    <a:pt x="86" y="136"/>
                  </a:cubicBezTo>
                  <a:cubicBezTo>
                    <a:pt x="86" y="146"/>
                    <a:pt x="78" y="155"/>
                    <a:pt x="67" y="1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10">
            <a:extLst>
              <a:ext uri="{FF2B5EF4-FFF2-40B4-BE49-F238E27FC236}">
                <a16:creationId xmlns:a16="http://schemas.microsoft.com/office/drawing/2014/main" id="{7BB46CC9-B14F-44E0-8D18-48840763A89E}"/>
              </a:ext>
            </a:extLst>
          </p:cNvPr>
          <p:cNvGrpSpPr>
            <a:grpSpLocks noChangeAspect="1"/>
          </p:cNvGrpSpPr>
          <p:nvPr/>
        </p:nvGrpSpPr>
        <p:grpSpPr bwMode="auto">
          <a:xfrm>
            <a:off x="7540716" y="2917596"/>
            <a:ext cx="585916" cy="485268"/>
            <a:chOff x="2235" y="821"/>
            <a:chExt cx="2119" cy="1755"/>
          </a:xfrm>
          <a:solidFill>
            <a:srgbClr val="000000"/>
          </a:solidFill>
        </p:grpSpPr>
        <p:sp>
          <p:nvSpPr>
            <p:cNvPr id="212" name="Freeform 28">
              <a:extLst>
                <a:ext uri="{FF2B5EF4-FFF2-40B4-BE49-F238E27FC236}">
                  <a16:creationId xmlns:a16="http://schemas.microsoft.com/office/drawing/2014/main" id="{5A1BF95F-34F2-4C9D-9084-F073718E977D}"/>
                </a:ext>
              </a:extLst>
            </p:cNvPr>
            <p:cNvSpPr>
              <a:spLocks noEditPoints="1"/>
            </p:cNvSpPr>
            <p:nvPr/>
          </p:nvSpPr>
          <p:spPr bwMode="auto">
            <a:xfrm>
              <a:off x="2433" y="821"/>
              <a:ext cx="1722" cy="1269"/>
            </a:xfrm>
            <a:custGeom>
              <a:avLst/>
              <a:gdLst>
                <a:gd name="T0" fmla="*/ 709 w 729"/>
                <a:gd name="T1" fmla="*/ 306 h 537"/>
                <a:gd name="T2" fmla="*/ 729 w 729"/>
                <a:gd name="T3" fmla="*/ 269 h 537"/>
                <a:gd name="T4" fmla="*/ 615 w 729"/>
                <a:gd name="T5" fmla="*/ 179 h 537"/>
                <a:gd name="T6" fmla="*/ 623 w 729"/>
                <a:gd name="T7" fmla="*/ 168 h 537"/>
                <a:gd name="T8" fmla="*/ 439 w 729"/>
                <a:gd name="T9" fmla="*/ 85 h 537"/>
                <a:gd name="T10" fmla="*/ 379 w 729"/>
                <a:gd name="T11" fmla="*/ 0 h 537"/>
                <a:gd name="T12" fmla="*/ 327 w 729"/>
                <a:gd name="T13" fmla="*/ 286 h 537"/>
                <a:gd name="T14" fmla="*/ 326 w 729"/>
                <a:gd name="T15" fmla="*/ 287 h 537"/>
                <a:gd name="T16" fmla="*/ 340 w 729"/>
                <a:gd name="T17" fmla="*/ 76 h 537"/>
                <a:gd name="T18" fmla="*/ 207 w 729"/>
                <a:gd name="T19" fmla="*/ 225 h 537"/>
                <a:gd name="T20" fmla="*/ 234 w 729"/>
                <a:gd name="T21" fmla="*/ 222 h 537"/>
                <a:gd name="T22" fmla="*/ 187 w 729"/>
                <a:gd name="T23" fmla="*/ 356 h 537"/>
                <a:gd name="T24" fmla="*/ 204 w 729"/>
                <a:gd name="T25" fmla="*/ 249 h 537"/>
                <a:gd name="T26" fmla="*/ 183 w 729"/>
                <a:gd name="T27" fmla="*/ 250 h 537"/>
                <a:gd name="T28" fmla="*/ 226 w 729"/>
                <a:gd name="T29" fmla="*/ 99 h 537"/>
                <a:gd name="T30" fmla="*/ 0 w 729"/>
                <a:gd name="T31" fmla="*/ 278 h 537"/>
                <a:gd name="T32" fmla="*/ 155 w 729"/>
                <a:gd name="T33" fmla="*/ 201 h 537"/>
                <a:gd name="T34" fmla="*/ 151 w 729"/>
                <a:gd name="T35" fmla="*/ 354 h 537"/>
                <a:gd name="T36" fmla="*/ 184 w 729"/>
                <a:gd name="T37" fmla="*/ 537 h 537"/>
                <a:gd name="T38" fmla="*/ 276 w 729"/>
                <a:gd name="T39" fmla="*/ 227 h 537"/>
                <a:gd name="T40" fmla="*/ 247 w 729"/>
                <a:gd name="T41" fmla="*/ 454 h 537"/>
                <a:gd name="T42" fmla="*/ 326 w 729"/>
                <a:gd name="T43" fmla="*/ 435 h 537"/>
                <a:gd name="T44" fmla="*/ 299 w 729"/>
                <a:gd name="T45" fmla="*/ 482 h 537"/>
                <a:gd name="T46" fmla="*/ 434 w 729"/>
                <a:gd name="T47" fmla="*/ 440 h 537"/>
                <a:gd name="T48" fmla="*/ 529 w 729"/>
                <a:gd name="T49" fmla="*/ 496 h 537"/>
                <a:gd name="T50" fmla="*/ 544 w 729"/>
                <a:gd name="T51" fmla="*/ 496 h 537"/>
                <a:gd name="T52" fmla="*/ 589 w 729"/>
                <a:gd name="T53" fmla="*/ 465 h 537"/>
                <a:gd name="T54" fmla="*/ 585 w 729"/>
                <a:gd name="T55" fmla="*/ 450 h 537"/>
                <a:gd name="T56" fmla="*/ 593 w 729"/>
                <a:gd name="T57" fmla="*/ 413 h 537"/>
                <a:gd name="T58" fmla="*/ 566 w 729"/>
                <a:gd name="T59" fmla="*/ 433 h 537"/>
                <a:gd name="T60" fmla="*/ 653 w 729"/>
                <a:gd name="T61" fmla="*/ 308 h 537"/>
                <a:gd name="T62" fmla="*/ 640 w 729"/>
                <a:gd name="T63" fmla="*/ 355 h 537"/>
                <a:gd name="T64" fmla="*/ 688 w 729"/>
                <a:gd name="T65" fmla="*/ 313 h 537"/>
                <a:gd name="T66" fmla="*/ 703 w 729"/>
                <a:gd name="T67" fmla="*/ 310 h 537"/>
                <a:gd name="T68" fmla="*/ 692 w 729"/>
                <a:gd name="T69" fmla="*/ 271 h 537"/>
                <a:gd name="T70" fmla="*/ 714 w 729"/>
                <a:gd name="T71" fmla="*/ 272 h 537"/>
                <a:gd name="T72" fmla="*/ 699 w 729"/>
                <a:gd name="T73" fmla="*/ 274 h 537"/>
                <a:gd name="T74" fmla="*/ 709 w 729"/>
                <a:gd name="T75" fmla="*/ 306 h 537"/>
                <a:gd name="T76" fmla="*/ 560 w 729"/>
                <a:gd name="T77" fmla="*/ 202 h 537"/>
                <a:gd name="T78" fmla="*/ 541 w 729"/>
                <a:gd name="T79" fmla="*/ 204 h 537"/>
                <a:gd name="T80" fmla="*/ 513 w 729"/>
                <a:gd name="T81" fmla="*/ 178 h 537"/>
                <a:gd name="T82" fmla="*/ 564 w 729"/>
                <a:gd name="T83" fmla="*/ 194 h 537"/>
                <a:gd name="T84" fmla="*/ 581 w 729"/>
                <a:gd name="T85" fmla="*/ 217 h 537"/>
                <a:gd name="T86" fmla="*/ 560 w 729"/>
                <a:gd name="T87" fmla="*/ 2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9" h="537">
                  <a:moveTo>
                    <a:pt x="709" y="306"/>
                  </a:moveTo>
                  <a:cubicBezTo>
                    <a:pt x="709" y="306"/>
                    <a:pt x="709" y="306"/>
                    <a:pt x="729" y="269"/>
                  </a:cubicBezTo>
                  <a:cubicBezTo>
                    <a:pt x="689" y="213"/>
                    <a:pt x="615" y="179"/>
                    <a:pt x="615" y="179"/>
                  </a:cubicBezTo>
                  <a:cubicBezTo>
                    <a:pt x="622" y="175"/>
                    <a:pt x="624" y="171"/>
                    <a:pt x="623" y="168"/>
                  </a:cubicBezTo>
                  <a:cubicBezTo>
                    <a:pt x="515" y="76"/>
                    <a:pt x="439" y="85"/>
                    <a:pt x="439" y="85"/>
                  </a:cubicBezTo>
                  <a:cubicBezTo>
                    <a:pt x="422" y="35"/>
                    <a:pt x="379" y="0"/>
                    <a:pt x="379" y="0"/>
                  </a:cubicBezTo>
                  <a:cubicBezTo>
                    <a:pt x="341" y="82"/>
                    <a:pt x="327" y="286"/>
                    <a:pt x="327" y="286"/>
                  </a:cubicBezTo>
                  <a:cubicBezTo>
                    <a:pt x="326" y="287"/>
                    <a:pt x="326" y="287"/>
                    <a:pt x="326" y="287"/>
                  </a:cubicBezTo>
                  <a:cubicBezTo>
                    <a:pt x="317" y="248"/>
                    <a:pt x="335" y="111"/>
                    <a:pt x="340" y="76"/>
                  </a:cubicBezTo>
                  <a:cubicBezTo>
                    <a:pt x="255" y="58"/>
                    <a:pt x="207" y="225"/>
                    <a:pt x="207" y="225"/>
                  </a:cubicBezTo>
                  <a:cubicBezTo>
                    <a:pt x="234" y="222"/>
                    <a:pt x="234" y="222"/>
                    <a:pt x="234" y="222"/>
                  </a:cubicBezTo>
                  <a:cubicBezTo>
                    <a:pt x="212" y="259"/>
                    <a:pt x="187" y="356"/>
                    <a:pt x="187" y="356"/>
                  </a:cubicBezTo>
                  <a:cubicBezTo>
                    <a:pt x="189" y="306"/>
                    <a:pt x="204" y="249"/>
                    <a:pt x="204" y="249"/>
                  </a:cubicBezTo>
                  <a:cubicBezTo>
                    <a:pt x="204" y="249"/>
                    <a:pt x="204" y="249"/>
                    <a:pt x="183" y="250"/>
                  </a:cubicBezTo>
                  <a:cubicBezTo>
                    <a:pt x="187" y="175"/>
                    <a:pt x="226" y="99"/>
                    <a:pt x="226" y="99"/>
                  </a:cubicBezTo>
                  <a:cubicBezTo>
                    <a:pt x="85" y="158"/>
                    <a:pt x="0" y="278"/>
                    <a:pt x="0" y="278"/>
                  </a:cubicBezTo>
                  <a:cubicBezTo>
                    <a:pt x="90" y="214"/>
                    <a:pt x="155" y="201"/>
                    <a:pt x="155" y="201"/>
                  </a:cubicBezTo>
                  <a:cubicBezTo>
                    <a:pt x="155" y="201"/>
                    <a:pt x="145" y="283"/>
                    <a:pt x="151" y="354"/>
                  </a:cubicBezTo>
                  <a:cubicBezTo>
                    <a:pt x="161" y="462"/>
                    <a:pt x="184" y="537"/>
                    <a:pt x="184" y="537"/>
                  </a:cubicBezTo>
                  <a:cubicBezTo>
                    <a:pt x="230" y="283"/>
                    <a:pt x="276" y="227"/>
                    <a:pt x="276" y="227"/>
                  </a:cubicBezTo>
                  <a:cubicBezTo>
                    <a:pt x="238" y="374"/>
                    <a:pt x="247" y="454"/>
                    <a:pt x="247" y="454"/>
                  </a:cubicBezTo>
                  <a:cubicBezTo>
                    <a:pt x="291" y="431"/>
                    <a:pt x="326" y="435"/>
                    <a:pt x="326" y="435"/>
                  </a:cubicBezTo>
                  <a:cubicBezTo>
                    <a:pt x="309" y="449"/>
                    <a:pt x="299" y="482"/>
                    <a:pt x="299" y="482"/>
                  </a:cubicBezTo>
                  <a:cubicBezTo>
                    <a:pt x="320" y="468"/>
                    <a:pt x="378" y="436"/>
                    <a:pt x="434" y="440"/>
                  </a:cubicBezTo>
                  <a:cubicBezTo>
                    <a:pt x="490" y="444"/>
                    <a:pt x="529" y="496"/>
                    <a:pt x="529" y="496"/>
                  </a:cubicBezTo>
                  <a:cubicBezTo>
                    <a:pt x="529" y="496"/>
                    <a:pt x="536" y="497"/>
                    <a:pt x="544" y="496"/>
                  </a:cubicBezTo>
                  <a:cubicBezTo>
                    <a:pt x="559" y="494"/>
                    <a:pt x="584" y="470"/>
                    <a:pt x="589" y="465"/>
                  </a:cubicBezTo>
                  <a:cubicBezTo>
                    <a:pt x="585" y="461"/>
                    <a:pt x="582" y="453"/>
                    <a:pt x="585" y="450"/>
                  </a:cubicBezTo>
                  <a:cubicBezTo>
                    <a:pt x="595" y="433"/>
                    <a:pt x="594" y="417"/>
                    <a:pt x="593" y="413"/>
                  </a:cubicBezTo>
                  <a:cubicBezTo>
                    <a:pt x="580" y="433"/>
                    <a:pt x="566" y="433"/>
                    <a:pt x="566" y="433"/>
                  </a:cubicBezTo>
                  <a:cubicBezTo>
                    <a:pt x="536" y="316"/>
                    <a:pt x="639" y="306"/>
                    <a:pt x="653" y="308"/>
                  </a:cubicBezTo>
                  <a:cubicBezTo>
                    <a:pt x="655" y="327"/>
                    <a:pt x="644" y="349"/>
                    <a:pt x="640" y="355"/>
                  </a:cubicBezTo>
                  <a:cubicBezTo>
                    <a:pt x="674" y="338"/>
                    <a:pt x="688" y="313"/>
                    <a:pt x="688" y="313"/>
                  </a:cubicBezTo>
                  <a:cubicBezTo>
                    <a:pt x="703" y="310"/>
                    <a:pt x="703" y="310"/>
                    <a:pt x="703" y="310"/>
                  </a:cubicBezTo>
                  <a:cubicBezTo>
                    <a:pt x="703" y="310"/>
                    <a:pt x="697" y="285"/>
                    <a:pt x="692" y="271"/>
                  </a:cubicBezTo>
                  <a:cubicBezTo>
                    <a:pt x="703" y="270"/>
                    <a:pt x="714" y="272"/>
                    <a:pt x="714" y="272"/>
                  </a:cubicBezTo>
                  <a:cubicBezTo>
                    <a:pt x="699" y="274"/>
                    <a:pt x="699" y="274"/>
                    <a:pt x="699" y="274"/>
                  </a:cubicBezTo>
                  <a:lnTo>
                    <a:pt x="709" y="306"/>
                  </a:lnTo>
                  <a:close/>
                  <a:moveTo>
                    <a:pt x="560" y="202"/>
                  </a:moveTo>
                  <a:cubicBezTo>
                    <a:pt x="541" y="204"/>
                    <a:pt x="541" y="204"/>
                    <a:pt x="541" y="204"/>
                  </a:cubicBezTo>
                  <a:cubicBezTo>
                    <a:pt x="513" y="178"/>
                    <a:pt x="513" y="178"/>
                    <a:pt x="513" y="178"/>
                  </a:cubicBezTo>
                  <a:cubicBezTo>
                    <a:pt x="525" y="181"/>
                    <a:pt x="564" y="194"/>
                    <a:pt x="564" y="194"/>
                  </a:cubicBezTo>
                  <a:cubicBezTo>
                    <a:pt x="581" y="217"/>
                    <a:pt x="581" y="217"/>
                    <a:pt x="581" y="217"/>
                  </a:cubicBezTo>
                  <a:lnTo>
                    <a:pt x="560"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13" name="Freeform 29">
              <a:extLst>
                <a:ext uri="{FF2B5EF4-FFF2-40B4-BE49-F238E27FC236}">
                  <a16:creationId xmlns:a16="http://schemas.microsoft.com/office/drawing/2014/main" id="{21B8710C-64F5-4552-A9BD-5852B29F5239}"/>
                </a:ext>
              </a:extLst>
            </p:cNvPr>
            <p:cNvSpPr>
              <a:spLocks noEditPoints="1"/>
            </p:cNvSpPr>
            <p:nvPr/>
          </p:nvSpPr>
          <p:spPr bwMode="auto">
            <a:xfrm>
              <a:off x="2433" y="821"/>
              <a:ext cx="1722" cy="1269"/>
            </a:xfrm>
            <a:custGeom>
              <a:avLst/>
              <a:gdLst>
                <a:gd name="T0" fmla="*/ 709 w 729"/>
                <a:gd name="T1" fmla="*/ 306 h 537"/>
                <a:gd name="T2" fmla="*/ 729 w 729"/>
                <a:gd name="T3" fmla="*/ 269 h 537"/>
                <a:gd name="T4" fmla="*/ 615 w 729"/>
                <a:gd name="T5" fmla="*/ 179 h 537"/>
                <a:gd name="T6" fmla="*/ 623 w 729"/>
                <a:gd name="T7" fmla="*/ 168 h 537"/>
                <a:gd name="T8" fmla="*/ 439 w 729"/>
                <a:gd name="T9" fmla="*/ 85 h 537"/>
                <a:gd name="T10" fmla="*/ 379 w 729"/>
                <a:gd name="T11" fmla="*/ 0 h 537"/>
                <a:gd name="T12" fmla="*/ 327 w 729"/>
                <a:gd name="T13" fmla="*/ 286 h 537"/>
                <a:gd name="T14" fmla="*/ 326 w 729"/>
                <a:gd name="T15" fmla="*/ 287 h 537"/>
                <a:gd name="T16" fmla="*/ 340 w 729"/>
                <a:gd name="T17" fmla="*/ 76 h 537"/>
                <a:gd name="T18" fmla="*/ 207 w 729"/>
                <a:gd name="T19" fmla="*/ 225 h 537"/>
                <a:gd name="T20" fmla="*/ 234 w 729"/>
                <a:gd name="T21" fmla="*/ 222 h 537"/>
                <a:gd name="T22" fmla="*/ 187 w 729"/>
                <a:gd name="T23" fmla="*/ 356 h 537"/>
                <a:gd name="T24" fmla="*/ 204 w 729"/>
                <a:gd name="T25" fmla="*/ 249 h 537"/>
                <a:gd name="T26" fmla="*/ 183 w 729"/>
                <a:gd name="T27" fmla="*/ 250 h 537"/>
                <a:gd name="T28" fmla="*/ 226 w 729"/>
                <a:gd name="T29" fmla="*/ 99 h 537"/>
                <a:gd name="T30" fmla="*/ 0 w 729"/>
                <a:gd name="T31" fmla="*/ 278 h 537"/>
                <a:gd name="T32" fmla="*/ 155 w 729"/>
                <a:gd name="T33" fmla="*/ 201 h 537"/>
                <a:gd name="T34" fmla="*/ 151 w 729"/>
                <a:gd name="T35" fmla="*/ 354 h 537"/>
                <a:gd name="T36" fmla="*/ 184 w 729"/>
                <a:gd name="T37" fmla="*/ 537 h 537"/>
                <a:gd name="T38" fmla="*/ 276 w 729"/>
                <a:gd name="T39" fmla="*/ 227 h 537"/>
                <a:gd name="T40" fmla="*/ 247 w 729"/>
                <a:gd name="T41" fmla="*/ 454 h 537"/>
                <a:gd name="T42" fmla="*/ 326 w 729"/>
                <a:gd name="T43" fmla="*/ 435 h 537"/>
                <a:gd name="T44" fmla="*/ 299 w 729"/>
                <a:gd name="T45" fmla="*/ 482 h 537"/>
                <a:gd name="T46" fmla="*/ 434 w 729"/>
                <a:gd name="T47" fmla="*/ 440 h 537"/>
                <a:gd name="T48" fmla="*/ 529 w 729"/>
                <a:gd name="T49" fmla="*/ 496 h 537"/>
                <a:gd name="T50" fmla="*/ 544 w 729"/>
                <a:gd name="T51" fmla="*/ 496 h 537"/>
                <a:gd name="T52" fmla="*/ 589 w 729"/>
                <a:gd name="T53" fmla="*/ 465 h 537"/>
                <a:gd name="T54" fmla="*/ 585 w 729"/>
                <a:gd name="T55" fmla="*/ 450 h 537"/>
                <a:gd name="T56" fmla="*/ 593 w 729"/>
                <a:gd name="T57" fmla="*/ 413 h 537"/>
                <a:gd name="T58" fmla="*/ 566 w 729"/>
                <a:gd name="T59" fmla="*/ 433 h 537"/>
                <a:gd name="T60" fmla="*/ 653 w 729"/>
                <a:gd name="T61" fmla="*/ 308 h 537"/>
                <a:gd name="T62" fmla="*/ 640 w 729"/>
                <a:gd name="T63" fmla="*/ 355 h 537"/>
                <a:gd name="T64" fmla="*/ 688 w 729"/>
                <a:gd name="T65" fmla="*/ 313 h 537"/>
                <a:gd name="T66" fmla="*/ 703 w 729"/>
                <a:gd name="T67" fmla="*/ 310 h 537"/>
                <a:gd name="T68" fmla="*/ 692 w 729"/>
                <a:gd name="T69" fmla="*/ 271 h 537"/>
                <a:gd name="T70" fmla="*/ 714 w 729"/>
                <a:gd name="T71" fmla="*/ 272 h 537"/>
                <a:gd name="T72" fmla="*/ 699 w 729"/>
                <a:gd name="T73" fmla="*/ 274 h 537"/>
                <a:gd name="T74" fmla="*/ 709 w 729"/>
                <a:gd name="T75" fmla="*/ 306 h 537"/>
                <a:gd name="T76" fmla="*/ 560 w 729"/>
                <a:gd name="T77" fmla="*/ 202 h 537"/>
                <a:gd name="T78" fmla="*/ 541 w 729"/>
                <a:gd name="T79" fmla="*/ 204 h 537"/>
                <a:gd name="T80" fmla="*/ 513 w 729"/>
                <a:gd name="T81" fmla="*/ 178 h 537"/>
                <a:gd name="T82" fmla="*/ 564 w 729"/>
                <a:gd name="T83" fmla="*/ 194 h 537"/>
                <a:gd name="T84" fmla="*/ 581 w 729"/>
                <a:gd name="T85" fmla="*/ 217 h 537"/>
                <a:gd name="T86" fmla="*/ 560 w 729"/>
                <a:gd name="T87" fmla="*/ 202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9" h="537">
                  <a:moveTo>
                    <a:pt x="709" y="306"/>
                  </a:moveTo>
                  <a:cubicBezTo>
                    <a:pt x="709" y="306"/>
                    <a:pt x="709" y="306"/>
                    <a:pt x="729" y="269"/>
                  </a:cubicBezTo>
                  <a:cubicBezTo>
                    <a:pt x="689" y="213"/>
                    <a:pt x="615" y="179"/>
                    <a:pt x="615" y="179"/>
                  </a:cubicBezTo>
                  <a:cubicBezTo>
                    <a:pt x="622" y="175"/>
                    <a:pt x="624" y="171"/>
                    <a:pt x="623" y="168"/>
                  </a:cubicBezTo>
                  <a:cubicBezTo>
                    <a:pt x="515" y="76"/>
                    <a:pt x="439" y="85"/>
                    <a:pt x="439" y="85"/>
                  </a:cubicBezTo>
                  <a:cubicBezTo>
                    <a:pt x="422" y="35"/>
                    <a:pt x="379" y="0"/>
                    <a:pt x="379" y="0"/>
                  </a:cubicBezTo>
                  <a:cubicBezTo>
                    <a:pt x="341" y="82"/>
                    <a:pt x="327" y="286"/>
                    <a:pt x="327" y="286"/>
                  </a:cubicBezTo>
                  <a:cubicBezTo>
                    <a:pt x="326" y="287"/>
                    <a:pt x="326" y="287"/>
                    <a:pt x="326" y="287"/>
                  </a:cubicBezTo>
                  <a:cubicBezTo>
                    <a:pt x="317" y="248"/>
                    <a:pt x="335" y="111"/>
                    <a:pt x="340" y="76"/>
                  </a:cubicBezTo>
                  <a:cubicBezTo>
                    <a:pt x="255" y="58"/>
                    <a:pt x="207" y="225"/>
                    <a:pt x="207" y="225"/>
                  </a:cubicBezTo>
                  <a:cubicBezTo>
                    <a:pt x="234" y="222"/>
                    <a:pt x="234" y="222"/>
                    <a:pt x="234" y="222"/>
                  </a:cubicBezTo>
                  <a:cubicBezTo>
                    <a:pt x="212" y="259"/>
                    <a:pt x="187" y="356"/>
                    <a:pt x="187" y="356"/>
                  </a:cubicBezTo>
                  <a:cubicBezTo>
                    <a:pt x="189" y="306"/>
                    <a:pt x="204" y="249"/>
                    <a:pt x="204" y="249"/>
                  </a:cubicBezTo>
                  <a:cubicBezTo>
                    <a:pt x="204" y="249"/>
                    <a:pt x="204" y="249"/>
                    <a:pt x="183" y="250"/>
                  </a:cubicBezTo>
                  <a:cubicBezTo>
                    <a:pt x="187" y="175"/>
                    <a:pt x="226" y="99"/>
                    <a:pt x="226" y="99"/>
                  </a:cubicBezTo>
                  <a:cubicBezTo>
                    <a:pt x="85" y="158"/>
                    <a:pt x="0" y="278"/>
                    <a:pt x="0" y="278"/>
                  </a:cubicBezTo>
                  <a:cubicBezTo>
                    <a:pt x="90" y="214"/>
                    <a:pt x="155" y="201"/>
                    <a:pt x="155" y="201"/>
                  </a:cubicBezTo>
                  <a:cubicBezTo>
                    <a:pt x="155" y="201"/>
                    <a:pt x="145" y="283"/>
                    <a:pt x="151" y="354"/>
                  </a:cubicBezTo>
                  <a:cubicBezTo>
                    <a:pt x="161" y="462"/>
                    <a:pt x="184" y="537"/>
                    <a:pt x="184" y="537"/>
                  </a:cubicBezTo>
                  <a:cubicBezTo>
                    <a:pt x="230" y="283"/>
                    <a:pt x="276" y="227"/>
                    <a:pt x="276" y="227"/>
                  </a:cubicBezTo>
                  <a:cubicBezTo>
                    <a:pt x="238" y="374"/>
                    <a:pt x="247" y="454"/>
                    <a:pt x="247" y="454"/>
                  </a:cubicBezTo>
                  <a:cubicBezTo>
                    <a:pt x="291" y="431"/>
                    <a:pt x="326" y="435"/>
                    <a:pt x="326" y="435"/>
                  </a:cubicBezTo>
                  <a:cubicBezTo>
                    <a:pt x="309" y="449"/>
                    <a:pt x="299" y="482"/>
                    <a:pt x="299" y="482"/>
                  </a:cubicBezTo>
                  <a:cubicBezTo>
                    <a:pt x="320" y="468"/>
                    <a:pt x="378" y="436"/>
                    <a:pt x="434" y="440"/>
                  </a:cubicBezTo>
                  <a:cubicBezTo>
                    <a:pt x="490" y="444"/>
                    <a:pt x="529" y="496"/>
                    <a:pt x="529" y="496"/>
                  </a:cubicBezTo>
                  <a:cubicBezTo>
                    <a:pt x="529" y="496"/>
                    <a:pt x="536" y="497"/>
                    <a:pt x="544" y="496"/>
                  </a:cubicBezTo>
                  <a:cubicBezTo>
                    <a:pt x="559" y="494"/>
                    <a:pt x="584" y="470"/>
                    <a:pt x="589" y="465"/>
                  </a:cubicBezTo>
                  <a:cubicBezTo>
                    <a:pt x="585" y="461"/>
                    <a:pt x="582" y="453"/>
                    <a:pt x="585" y="450"/>
                  </a:cubicBezTo>
                  <a:cubicBezTo>
                    <a:pt x="595" y="433"/>
                    <a:pt x="594" y="417"/>
                    <a:pt x="593" y="413"/>
                  </a:cubicBezTo>
                  <a:cubicBezTo>
                    <a:pt x="580" y="433"/>
                    <a:pt x="566" y="433"/>
                    <a:pt x="566" y="433"/>
                  </a:cubicBezTo>
                  <a:cubicBezTo>
                    <a:pt x="536" y="316"/>
                    <a:pt x="639" y="306"/>
                    <a:pt x="653" y="308"/>
                  </a:cubicBezTo>
                  <a:cubicBezTo>
                    <a:pt x="655" y="327"/>
                    <a:pt x="644" y="349"/>
                    <a:pt x="640" y="355"/>
                  </a:cubicBezTo>
                  <a:cubicBezTo>
                    <a:pt x="674" y="338"/>
                    <a:pt x="688" y="313"/>
                    <a:pt x="688" y="313"/>
                  </a:cubicBezTo>
                  <a:cubicBezTo>
                    <a:pt x="703" y="310"/>
                    <a:pt x="703" y="310"/>
                    <a:pt x="703" y="310"/>
                  </a:cubicBezTo>
                  <a:cubicBezTo>
                    <a:pt x="703" y="310"/>
                    <a:pt x="697" y="285"/>
                    <a:pt x="692" y="271"/>
                  </a:cubicBezTo>
                  <a:cubicBezTo>
                    <a:pt x="703" y="270"/>
                    <a:pt x="714" y="272"/>
                    <a:pt x="714" y="272"/>
                  </a:cubicBezTo>
                  <a:cubicBezTo>
                    <a:pt x="699" y="274"/>
                    <a:pt x="699" y="274"/>
                    <a:pt x="699" y="274"/>
                  </a:cubicBezTo>
                  <a:lnTo>
                    <a:pt x="709" y="306"/>
                  </a:lnTo>
                  <a:close/>
                  <a:moveTo>
                    <a:pt x="560" y="202"/>
                  </a:moveTo>
                  <a:cubicBezTo>
                    <a:pt x="541" y="204"/>
                    <a:pt x="541" y="204"/>
                    <a:pt x="541" y="204"/>
                  </a:cubicBezTo>
                  <a:cubicBezTo>
                    <a:pt x="513" y="178"/>
                    <a:pt x="513" y="178"/>
                    <a:pt x="513" y="178"/>
                  </a:cubicBezTo>
                  <a:cubicBezTo>
                    <a:pt x="525" y="181"/>
                    <a:pt x="564" y="194"/>
                    <a:pt x="564" y="194"/>
                  </a:cubicBezTo>
                  <a:cubicBezTo>
                    <a:pt x="581" y="217"/>
                    <a:pt x="581" y="217"/>
                    <a:pt x="581" y="217"/>
                  </a:cubicBezTo>
                  <a:lnTo>
                    <a:pt x="560"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14" name="Freeform 30">
              <a:extLst>
                <a:ext uri="{FF2B5EF4-FFF2-40B4-BE49-F238E27FC236}">
                  <a16:creationId xmlns:a16="http://schemas.microsoft.com/office/drawing/2014/main" id="{3CDF9D35-133A-48C2-BFCB-1926446ED703}"/>
                </a:ext>
              </a:extLst>
            </p:cNvPr>
            <p:cNvSpPr>
              <a:spLocks/>
            </p:cNvSpPr>
            <p:nvPr/>
          </p:nvSpPr>
          <p:spPr bwMode="auto">
            <a:xfrm>
              <a:off x="2235" y="2295"/>
              <a:ext cx="330" cy="279"/>
            </a:xfrm>
            <a:custGeom>
              <a:avLst/>
              <a:gdLst>
                <a:gd name="T0" fmla="*/ 330 w 330"/>
                <a:gd name="T1" fmla="*/ 0 h 279"/>
                <a:gd name="T2" fmla="*/ 0 w 330"/>
                <a:gd name="T3" fmla="*/ 0 h 279"/>
                <a:gd name="T4" fmla="*/ 0 w 330"/>
                <a:gd name="T5" fmla="*/ 71 h 279"/>
                <a:gd name="T6" fmla="*/ 122 w 330"/>
                <a:gd name="T7" fmla="*/ 71 h 279"/>
                <a:gd name="T8" fmla="*/ 122 w 330"/>
                <a:gd name="T9" fmla="*/ 279 h 279"/>
                <a:gd name="T10" fmla="*/ 210 w 330"/>
                <a:gd name="T11" fmla="*/ 279 h 279"/>
                <a:gd name="T12" fmla="*/ 210 w 330"/>
                <a:gd name="T13" fmla="*/ 71 h 279"/>
                <a:gd name="T14" fmla="*/ 330 w 330"/>
                <a:gd name="T15" fmla="*/ 71 h 279"/>
                <a:gd name="T16" fmla="*/ 330 w 330"/>
                <a:gd name="T17"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0" h="279">
                  <a:moveTo>
                    <a:pt x="330" y="0"/>
                  </a:moveTo>
                  <a:lnTo>
                    <a:pt x="0" y="0"/>
                  </a:lnTo>
                  <a:lnTo>
                    <a:pt x="0" y="71"/>
                  </a:lnTo>
                  <a:lnTo>
                    <a:pt x="122" y="71"/>
                  </a:lnTo>
                  <a:lnTo>
                    <a:pt x="122" y="279"/>
                  </a:lnTo>
                  <a:lnTo>
                    <a:pt x="210" y="279"/>
                  </a:lnTo>
                  <a:lnTo>
                    <a:pt x="210" y="71"/>
                  </a:lnTo>
                  <a:lnTo>
                    <a:pt x="330" y="71"/>
                  </a:lnTo>
                  <a:lnTo>
                    <a:pt x="3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15" name="Rectangle 31">
              <a:extLst>
                <a:ext uri="{FF2B5EF4-FFF2-40B4-BE49-F238E27FC236}">
                  <a16:creationId xmlns:a16="http://schemas.microsoft.com/office/drawing/2014/main" id="{36553E9C-45E4-43AC-8F16-06ED44403E30}"/>
                </a:ext>
              </a:extLst>
            </p:cNvPr>
            <p:cNvSpPr>
              <a:spLocks noChangeArrowheads="1"/>
            </p:cNvSpPr>
            <p:nvPr/>
          </p:nvSpPr>
          <p:spPr bwMode="auto">
            <a:xfrm>
              <a:off x="2613" y="2295"/>
              <a:ext cx="87" cy="27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16" name="Freeform 32">
              <a:extLst>
                <a:ext uri="{FF2B5EF4-FFF2-40B4-BE49-F238E27FC236}">
                  <a16:creationId xmlns:a16="http://schemas.microsoft.com/office/drawing/2014/main" id="{BE776A68-796F-44E9-B537-EA298AA2E9C7}"/>
                </a:ext>
              </a:extLst>
            </p:cNvPr>
            <p:cNvSpPr>
              <a:spLocks/>
            </p:cNvSpPr>
            <p:nvPr/>
          </p:nvSpPr>
          <p:spPr bwMode="auto">
            <a:xfrm>
              <a:off x="3175" y="2295"/>
              <a:ext cx="309" cy="279"/>
            </a:xfrm>
            <a:custGeom>
              <a:avLst/>
              <a:gdLst>
                <a:gd name="T0" fmla="*/ 309 w 309"/>
                <a:gd name="T1" fmla="*/ 64 h 279"/>
                <a:gd name="T2" fmla="*/ 309 w 309"/>
                <a:gd name="T3" fmla="*/ 0 h 279"/>
                <a:gd name="T4" fmla="*/ 87 w 309"/>
                <a:gd name="T5" fmla="*/ 0 h 279"/>
                <a:gd name="T6" fmla="*/ 66 w 309"/>
                <a:gd name="T7" fmla="*/ 0 h 279"/>
                <a:gd name="T8" fmla="*/ 0 w 309"/>
                <a:gd name="T9" fmla="*/ 0 h 279"/>
                <a:gd name="T10" fmla="*/ 0 w 309"/>
                <a:gd name="T11" fmla="*/ 279 h 279"/>
                <a:gd name="T12" fmla="*/ 66 w 309"/>
                <a:gd name="T13" fmla="*/ 279 h 279"/>
                <a:gd name="T14" fmla="*/ 87 w 309"/>
                <a:gd name="T15" fmla="*/ 279 h 279"/>
                <a:gd name="T16" fmla="*/ 309 w 309"/>
                <a:gd name="T17" fmla="*/ 279 h 279"/>
                <a:gd name="T18" fmla="*/ 309 w 309"/>
                <a:gd name="T19" fmla="*/ 215 h 279"/>
                <a:gd name="T20" fmla="*/ 87 w 309"/>
                <a:gd name="T21" fmla="*/ 215 h 279"/>
                <a:gd name="T22" fmla="*/ 87 w 309"/>
                <a:gd name="T23" fmla="*/ 165 h 279"/>
                <a:gd name="T24" fmla="*/ 297 w 309"/>
                <a:gd name="T25" fmla="*/ 165 h 279"/>
                <a:gd name="T26" fmla="*/ 297 w 309"/>
                <a:gd name="T27" fmla="*/ 102 h 279"/>
                <a:gd name="T28" fmla="*/ 87 w 309"/>
                <a:gd name="T29" fmla="*/ 102 h 279"/>
                <a:gd name="T30" fmla="*/ 87 w 309"/>
                <a:gd name="T31" fmla="*/ 64 h 279"/>
                <a:gd name="T32" fmla="*/ 309 w 309"/>
                <a:gd name="T33" fmla="*/ 64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279">
                  <a:moveTo>
                    <a:pt x="309" y="64"/>
                  </a:moveTo>
                  <a:lnTo>
                    <a:pt x="309" y="0"/>
                  </a:lnTo>
                  <a:lnTo>
                    <a:pt x="87" y="0"/>
                  </a:lnTo>
                  <a:lnTo>
                    <a:pt x="66" y="0"/>
                  </a:lnTo>
                  <a:lnTo>
                    <a:pt x="0" y="0"/>
                  </a:lnTo>
                  <a:lnTo>
                    <a:pt x="0" y="279"/>
                  </a:lnTo>
                  <a:lnTo>
                    <a:pt x="66" y="279"/>
                  </a:lnTo>
                  <a:lnTo>
                    <a:pt x="87" y="279"/>
                  </a:lnTo>
                  <a:lnTo>
                    <a:pt x="309" y="279"/>
                  </a:lnTo>
                  <a:lnTo>
                    <a:pt x="309" y="215"/>
                  </a:lnTo>
                  <a:lnTo>
                    <a:pt x="87" y="215"/>
                  </a:lnTo>
                  <a:lnTo>
                    <a:pt x="87" y="165"/>
                  </a:lnTo>
                  <a:lnTo>
                    <a:pt x="297" y="165"/>
                  </a:lnTo>
                  <a:lnTo>
                    <a:pt x="297" y="102"/>
                  </a:lnTo>
                  <a:lnTo>
                    <a:pt x="87" y="102"/>
                  </a:lnTo>
                  <a:lnTo>
                    <a:pt x="87" y="64"/>
                  </a:lnTo>
                  <a:lnTo>
                    <a:pt x="30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17" name="Freeform 33">
              <a:extLst>
                <a:ext uri="{FF2B5EF4-FFF2-40B4-BE49-F238E27FC236}">
                  <a16:creationId xmlns:a16="http://schemas.microsoft.com/office/drawing/2014/main" id="{73562DC2-3AE2-499D-A957-5157E9E76E3A}"/>
                </a:ext>
              </a:extLst>
            </p:cNvPr>
            <p:cNvSpPr>
              <a:spLocks noEditPoints="1"/>
            </p:cNvSpPr>
            <p:nvPr/>
          </p:nvSpPr>
          <p:spPr bwMode="auto">
            <a:xfrm>
              <a:off x="3933" y="2295"/>
              <a:ext cx="421" cy="279"/>
            </a:xfrm>
            <a:custGeom>
              <a:avLst/>
              <a:gdLst>
                <a:gd name="T0" fmla="*/ 265 w 421"/>
                <a:gd name="T1" fmla="*/ 0 h 279"/>
                <a:gd name="T2" fmla="*/ 154 w 421"/>
                <a:gd name="T3" fmla="*/ 0 h 279"/>
                <a:gd name="T4" fmla="*/ 0 w 421"/>
                <a:gd name="T5" fmla="*/ 279 h 279"/>
                <a:gd name="T6" fmla="*/ 97 w 421"/>
                <a:gd name="T7" fmla="*/ 279 h 279"/>
                <a:gd name="T8" fmla="*/ 123 w 421"/>
                <a:gd name="T9" fmla="*/ 229 h 279"/>
                <a:gd name="T10" fmla="*/ 295 w 421"/>
                <a:gd name="T11" fmla="*/ 229 h 279"/>
                <a:gd name="T12" fmla="*/ 321 w 421"/>
                <a:gd name="T13" fmla="*/ 279 h 279"/>
                <a:gd name="T14" fmla="*/ 421 w 421"/>
                <a:gd name="T15" fmla="*/ 279 h 279"/>
                <a:gd name="T16" fmla="*/ 265 w 421"/>
                <a:gd name="T17" fmla="*/ 0 h 279"/>
                <a:gd name="T18" fmla="*/ 158 w 421"/>
                <a:gd name="T19" fmla="*/ 163 h 279"/>
                <a:gd name="T20" fmla="*/ 210 w 421"/>
                <a:gd name="T21" fmla="*/ 73 h 279"/>
                <a:gd name="T22" fmla="*/ 260 w 421"/>
                <a:gd name="T23" fmla="*/ 163 h 279"/>
                <a:gd name="T24" fmla="*/ 158 w 421"/>
                <a:gd name="T25" fmla="*/ 163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1" h="279">
                  <a:moveTo>
                    <a:pt x="265" y="0"/>
                  </a:moveTo>
                  <a:lnTo>
                    <a:pt x="154" y="0"/>
                  </a:lnTo>
                  <a:lnTo>
                    <a:pt x="0" y="279"/>
                  </a:lnTo>
                  <a:lnTo>
                    <a:pt x="97" y="279"/>
                  </a:lnTo>
                  <a:lnTo>
                    <a:pt x="123" y="229"/>
                  </a:lnTo>
                  <a:lnTo>
                    <a:pt x="295" y="229"/>
                  </a:lnTo>
                  <a:lnTo>
                    <a:pt x="321" y="279"/>
                  </a:lnTo>
                  <a:lnTo>
                    <a:pt x="421" y="279"/>
                  </a:lnTo>
                  <a:lnTo>
                    <a:pt x="265" y="0"/>
                  </a:lnTo>
                  <a:close/>
                  <a:moveTo>
                    <a:pt x="158" y="163"/>
                  </a:moveTo>
                  <a:lnTo>
                    <a:pt x="210" y="73"/>
                  </a:lnTo>
                  <a:lnTo>
                    <a:pt x="260" y="163"/>
                  </a:lnTo>
                  <a:lnTo>
                    <a:pt x="158" y="1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18" name="Freeform 34">
              <a:extLst>
                <a:ext uri="{FF2B5EF4-FFF2-40B4-BE49-F238E27FC236}">
                  <a16:creationId xmlns:a16="http://schemas.microsoft.com/office/drawing/2014/main" id="{5FD5D930-C3FD-4A4A-BB40-D16BFB4F2323}"/>
                </a:ext>
              </a:extLst>
            </p:cNvPr>
            <p:cNvSpPr>
              <a:spLocks noEditPoints="1"/>
            </p:cNvSpPr>
            <p:nvPr/>
          </p:nvSpPr>
          <p:spPr bwMode="auto">
            <a:xfrm>
              <a:off x="3548" y="2295"/>
              <a:ext cx="347" cy="279"/>
            </a:xfrm>
            <a:custGeom>
              <a:avLst/>
              <a:gdLst>
                <a:gd name="T0" fmla="*/ 147 w 147"/>
                <a:gd name="T1" fmla="*/ 48 h 118"/>
                <a:gd name="T2" fmla="*/ 147 w 147"/>
                <a:gd name="T3" fmla="*/ 28 h 118"/>
                <a:gd name="T4" fmla="*/ 119 w 147"/>
                <a:gd name="T5" fmla="*/ 0 h 118"/>
                <a:gd name="T6" fmla="*/ 36 w 147"/>
                <a:gd name="T7" fmla="*/ 0 h 118"/>
                <a:gd name="T8" fmla="*/ 22 w 147"/>
                <a:gd name="T9" fmla="*/ 0 h 118"/>
                <a:gd name="T10" fmla="*/ 0 w 147"/>
                <a:gd name="T11" fmla="*/ 0 h 118"/>
                <a:gd name="T12" fmla="*/ 0 w 147"/>
                <a:gd name="T13" fmla="*/ 118 h 118"/>
                <a:gd name="T14" fmla="*/ 30 w 147"/>
                <a:gd name="T15" fmla="*/ 118 h 118"/>
                <a:gd name="T16" fmla="*/ 36 w 147"/>
                <a:gd name="T17" fmla="*/ 118 h 118"/>
                <a:gd name="T18" fmla="*/ 36 w 147"/>
                <a:gd name="T19" fmla="*/ 88 h 118"/>
                <a:gd name="T20" fmla="*/ 97 w 147"/>
                <a:gd name="T21" fmla="*/ 88 h 118"/>
                <a:gd name="T22" fmla="*/ 109 w 147"/>
                <a:gd name="T23" fmla="*/ 100 h 118"/>
                <a:gd name="T24" fmla="*/ 109 w 147"/>
                <a:gd name="T25" fmla="*/ 118 h 118"/>
                <a:gd name="T26" fmla="*/ 147 w 147"/>
                <a:gd name="T27" fmla="*/ 118 h 118"/>
                <a:gd name="T28" fmla="*/ 147 w 147"/>
                <a:gd name="T29" fmla="*/ 97 h 118"/>
                <a:gd name="T30" fmla="*/ 121 w 147"/>
                <a:gd name="T31" fmla="*/ 72 h 118"/>
                <a:gd name="T32" fmla="*/ 123 w 147"/>
                <a:gd name="T33" fmla="*/ 72 h 118"/>
                <a:gd name="T34" fmla="*/ 147 w 147"/>
                <a:gd name="T35" fmla="*/ 48 h 118"/>
                <a:gd name="T36" fmla="*/ 111 w 147"/>
                <a:gd name="T37" fmla="*/ 47 h 118"/>
                <a:gd name="T38" fmla="*/ 101 w 147"/>
                <a:gd name="T39" fmla="*/ 57 h 118"/>
                <a:gd name="T40" fmla="*/ 36 w 147"/>
                <a:gd name="T41" fmla="*/ 57 h 118"/>
                <a:gd name="T42" fmla="*/ 36 w 147"/>
                <a:gd name="T43" fmla="*/ 31 h 118"/>
                <a:gd name="T44" fmla="*/ 98 w 147"/>
                <a:gd name="T45" fmla="*/ 31 h 118"/>
                <a:gd name="T46" fmla="*/ 111 w 147"/>
                <a:gd name="T47" fmla="*/ 43 h 118"/>
                <a:gd name="T48" fmla="*/ 111 w 147"/>
                <a:gd name="T4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18">
                  <a:moveTo>
                    <a:pt x="147" y="48"/>
                  </a:moveTo>
                  <a:cubicBezTo>
                    <a:pt x="147" y="28"/>
                    <a:pt x="147" y="28"/>
                    <a:pt x="147" y="28"/>
                  </a:cubicBezTo>
                  <a:cubicBezTo>
                    <a:pt x="147" y="13"/>
                    <a:pt x="134" y="0"/>
                    <a:pt x="119" y="0"/>
                  </a:cubicBezTo>
                  <a:cubicBezTo>
                    <a:pt x="36" y="0"/>
                    <a:pt x="36" y="0"/>
                    <a:pt x="36" y="0"/>
                  </a:cubicBezTo>
                  <a:cubicBezTo>
                    <a:pt x="22" y="0"/>
                    <a:pt x="22" y="0"/>
                    <a:pt x="22" y="0"/>
                  </a:cubicBezTo>
                  <a:cubicBezTo>
                    <a:pt x="0" y="0"/>
                    <a:pt x="0" y="0"/>
                    <a:pt x="0" y="0"/>
                  </a:cubicBezTo>
                  <a:cubicBezTo>
                    <a:pt x="0" y="118"/>
                    <a:pt x="0" y="118"/>
                    <a:pt x="0" y="118"/>
                  </a:cubicBezTo>
                  <a:cubicBezTo>
                    <a:pt x="30" y="118"/>
                    <a:pt x="30" y="118"/>
                    <a:pt x="30" y="118"/>
                  </a:cubicBezTo>
                  <a:cubicBezTo>
                    <a:pt x="36" y="118"/>
                    <a:pt x="36" y="118"/>
                    <a:pt x="36" y="118"/>
                  </a:cubicBezTo>
                  <a:cubicBezTo>
                    <a:pt x="36" y="88"/>
                    <a:pt x="36" y="88"/>
                    <a:pt x="36" y="88"/>
                  </a:cubicBezTo>
                  <a:cubicBezTo>
                    <a:pt x="97" y="88"/>
                    <a:pt x="97" y="88"/>
                    <a:pt x="97" y="88"/>
                  </a:cubicBezTo>
                  <a:cubicBezTo>
                    <a:pt x="104" y="88"/>
                    <a:pt x="109" y="94"/>
                    <a:pt x="109" y="100"/>
                  </a:cubicBezTo>
                  <a:cubicBezTo>
                    <a:pt x="109" y="118"/>
                    <a:pt x="109" y="118"/>
                    <a:pt x="109" y="118"/>
                  </a:cubicBezTo>
                  <a:cubicBezTo>
                    <a:pt x="147" y="118"/>
                    <a:pt x="147" y="118"/>
                    <a:pt x="147" y="118"/>
                  </a:cubicBezTo>
                  <a:cubicBezTo>
                    <a:pt x="147" y="97"/>
                    <a:pt x="147" y="97"/>
                    <a:pt x="147" y="97"/>
                  </a:cubicBezTo>
                  <a:cubicBezTo>
                    <a:pt x="147" y="83"/>
                    <a:pt x="135" y="72"/>
                    <a:pt x="121" y="72"/>
                  </a:cubicBezTo>
                  <a:cubicBezTo>
                    <a:pt x="123" y="72"/>
                    <a:pt x="123" y="72"/>
                    <a:pt x="123" y="72"/>
                  </a:cubicBezTo>
                  <a:cubicBezTo>
                    <a:pt x="136" y="72"/>
                    <a:pt x="147" y="61"/>
                    <a:pt x="147" y="48"/>
                  </a:cubicBezTo>
                  <a:close/>
                  <a:moveTo>
                    <a:pt x="111" y="47"/>
                  </a:moveTo>
                  <a:cubicBezTo>
                    <a:pt x="111" y="53"/>
                    <a:pt x="106" y="57"/>
                    <a:pt x="101" y="57"/>
                  </a:cubicBezTo>
                  <a:cubicBezTo>
                    <a:pt x="36" y="57"/>
                    <a:pt x="36" y="57"/>
                    <a:pt x="36" y="57"/>
                  </a:cubicBezTo>
                  <a:cubicBezTo>
                    <a:pt x="36" y="31"/>
                    <a:pt x="36" y="31"/>
                    <a:pt x="36" y="31"/>
                  </a:cubicBezTo>
                  <a:cubicBezTo>
                    <a:pt x="98" y="31"/>
                    <a:pt x="98" y="31"/>
                    <a:pt x="98" y="31"/>
                  </a:cubicBezTo>
                  <a:cubicBezTo>
                    <a:pt x="105" y="31"/>
                    <a:pt x="111" y="36"/>
                    <a:pt x="111" y="43"/>
                  </a:cubicBezTo>
                  <a:lnTo>
                    <a:pt x="1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19" name="Freeform 35">
              <a:extLst>
                <a:ext uri="{FF2B5EF4-FFF2-40B4-BE49-F238E27FC236}">
                  <a16:creationId xmlns:a16="http://schemas.microsoft.com/office/drawing/2014/main" id="{4689FF3A-2DE4-42B7-9DFC-6466C0941030}"/>
                </a:ext>
              </a:extLst>
            </p:cNvPr>
            <p:cNvSpPr>
              <a:spLocks/>
            </p:cNvSpPr>
            <p:nvPr/>
          </p:nvSpPr>
          <p:spPr bwMode="auto">
            <a:xfrm>
              <a:off x="2759" y="2293"/>
              <a:ext cx="366" cy="283"/>
            </a:xfrm>
            <a:custGeom>
              <a:avLst/>
              <a:gdLst>
                <a:gd name="T0" fmla="*/ 118 w 155"/>
                <a:gd name="T1" fmla="*/ 51 h 120"/>
                <a:gd name="T2" fmla="*/ 72 w 155"/>
                <a:gd name="T3" fmla="*/ 51 h 120"/>
                <a:gd name="T4" fmla="*/ 72 w 155"/>
                <a:gd name="T5" fmla="*/ 75 h 120"/>
                <a:gd name="T6" fmla="*/ 118 w 155"/>
                <a:gd name="T7" fmla="*/ 75 h 120"/>
                <a:gd name="T8" fmla="*/ 118 w 155"/>
                <a:gd name="T9" fmla="*/ 80 h 120"/>
                <a:gd name="T10" fmla="*/ 108 w 155"/>
                <a:gd name="T11" fmla="*/ 89 h 120"/>
                <a:gd name="T12" fmla="*/ 52 w 155"/>
                <a:gd name="T13" fmla="*/ 89 h 120"/>
                <a:gd name="T14" fmla="*/ 36 w 155"/>
                <a:gd name="T15" fmla="*/ 74 h 120"/>
                <a:gd name="T16" fmla="*/ 36 w 155"/>
                <a:gd name="T17" fmla="*/ 47 h 120"/>
                <a:gd name="T18" fmla="*/ 53 w 155"/>
                <a:gd name="T19" fmla="*/ 30 h 120"/>
                <a:gd name="T20" fmla="*/ 106 w 155"/>
                <a:gd name="T21" fmla="*/ 30 h 120"/>
                <a:gd name="T22" fmla="*/ 118 w 155"/>
                <a:gd name="T23" fmla="*/ 41 h 120"/>
                <a:gd name="T24" fmla="*/ 118 w 155"/>
                <a:gd name="T25" fmla="*/ 42 h 120"/>
                <a:gd name="T26" fmla="*/ 155 w 155"/>
                <a:gd name="T27" fmla="*/ 42 h 120"/>
                <a:gd name="T28" fmla="*/ 155 w 155"/>
                <a:gd name="T29" fmla="*/ 31 h 120"/>
                <a:gd name="T30" fmla="*/ 123 w 155"/>
                <a:gd name="T31" fmla="*/ 0 h 120"/>
                <a:gd name="T32" fmla="*/ 38 w 155"/>
                <a:gd name="T33" fmla="*/ 0 h 120"/>
                <a:gd name="T34" fmla="*/ 0 w 155"/>
                <a:gd name="T35" fmla="*/ 38 h 120"/>
                <a:gd name="T36" fmla="*/ 0 w 155"/>
                <a:gd name="T37" fmla="*/ 85 h 120"/>
                <a:gd name="T38" fmla="*/ 36 w 155"/>
                <a:gd name="T39" fmla="*/ 120 h 120"/>
                <a:gd name="T40" fmla="*/ 119 w 155"/>
                <a:gd name="T41" fmla="*/ 120 h 120"/>
                <a:gd name="T42" fmla="*/ 155 w 155"/>
                <a:gd name="T43" fmla="*/ 84 h 120"/>
                <a:gd name="T44" fmla="*/ 155 w 155"/>
                <a:gd name="T45" fmla="*/ 51 h 120"/>
                <a:gd name="T46" fmla="*/ 118 w 155"/>
                <a:gd name="T47" fmla="*/ 5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5" h="120">
                  <a:moveTo>
                    <a:pt x="118" y="51"/>
                  </a:moveTo>
                  <a:cubicBezTo>
                    <a:pt x="72" y="51"/>
                    <a:pt x="72" y="51"/>
                    <a:pt x="72" y="51"/>
                  </a:cubicBezTo>
                  <a:cubicBezTo>
                    <a:pt x="72" y="75"/>
                    <a:pt x="72" y="75"/>
                    <a:pt x="72" y="75"/>
                  </a:cubicBezTo>
                  <a:cubicBezTo>
                    <a:pt x="118" y="75"/>
                    <a:pt x="118" y="75"/>
                    <a:pt x="118" y="75"/>
                  </a:cubicBezTo>
                  <a:cubicBezTo>
                    <a:pt x="118" y="80"/>
                    <a:pt x="118" y="80"/>
                    <a:pt x="118" y="80"/>
                  </a:cubicBezTo>
                  <a:cubicBezTo>
                    <a:pt x="118" y="85"/>
                    <a:pt x="114" y="89"/>
                    <a:pt x="108" y="89"/>
                  </a:cubicBezTo>
                  <a:cubicBezTo>
                    <a:pt x="52" y="89"/>
                    <a:pt x="52" y="89"/>
                    <a:pt x="52" y="89"/>
                  </a:cubicBezTo>
                  <a:cubicBezTo>
                    <a:pt x="43" y="89"/>
                    <a:pt x="36" y="83"/>
                    <a:pt x="36" y="74"/>
                  </a:cubicBezTo>
                  <a:cubicBezTo>
                    <a:pt x="36" y="47"/>
                    <a:pt x="36" y="47"/>
                    <a:pt x="36" y="47"/>
                  </a:cubicBezTo>
                  <a:cubicBezTo>
                    <a:pt x="36" y="37"/>
                    <a:pt x="44" y="30"/>
                    <a:pt x="53" y="30"/>
                  </a:cubicBezTo>
                  <a:cubicBezTo>
                    <a:pt x="106" y="30"/>
                    <a:pt x="106" y="30"/>
                    <a:pt x="106" y="30"/>
                  </a:cubicBezTo>
                  <a:cubicBezTo>
                    <a:pt x="113" y="30"/>
                    <a:pt x="118" y="35"/>
                    <a:pt x="118" y="41"/>
                  </a:cubicBezTo>
                  <a:cubicBezTo>
                    <a:pt x="118" y="42"/>
                    <a:pt x="118" y="42"/>
                    <a:pt x="118" y="42"/>
                  </a:cubicBezTo>
                  <a:cubicBezTo>
                    <a:pt x="155" y="42"/>
                    <a:pt x="155" y="42"/>
                    <a:pt x="155" y="42"/>
                  </a:cubicBezTo>
                  <a:cubicBezTo>
                    <a:pt x="155" y="31"/>
                    <a:pt x="155" y="31"/>
                    <a:pt x="155" y="31"/>
                  </a:cubicBezTo>
                  <a:cubicBezTo>
                    <a:pt x="155" y="14"/>
                    <a:pt x="141" y="0"/>
                    <a:pt x="123" y="0"/>
                  </a:cubicBezTo>
                  <a:cubicBezTo>
                    <a:pt x="38" y="0"/>
                    <a:pt x="38" y="0"/>
                    <a:pt x="38" y="0"/>
                  </a:cubicBezTo>
                  <a:cubicBezTo>
                    <a:pt x="17" y="0"/>
                    <a:pt x="0" y="17"/>
                    <a:pt x="0" y="38"/>
                  </a:cubicBezTo>
                  <a:cubicBezTo>
                    <a:pt x="0" y="85"/>
                    <a:pt x="0" y="85"/>
                    <a:pt x="0" y="85"/>
                  </a:cubicBezTo>
                  <a:cubicBezTo>
                    <a:pt x="0" y="104"/>
                    <a:pt x="16" y="120"/>
                    <a:pt x="36" y="120"/>
                  </a:cubicBezTo>
                  <a:cubicBezTo>
                    <a:pt x="119" y="120"/>
                    <a:pt x="119" y="120"/>
                    <a:pt x="119" y="120"/>
                  </a:cubicBezTo>
                  <a:cubicBezTo>
                    <a:pt x="139" y="120"/>
                    <a:pt x="155" y="104"/>
                    <a:pt x="155" y="84"/>
                  </a:cubicBezTo>
                  <a:cubicBezTo>
                    <a:pt x="155" y="51"/>
                    <a:pt x="155" y="51"/>
                    <a:pt x="155" y="51"/>
                  </a:cubicBezTo>
                  <a:lnTo>
                    <a:pt x="118"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nvGrpSpPr>
          <p:cNvPr id="220" name="Group 219">
            <a:extLst>
              <a:ext uri="{FF2B5EF4-FFF2-40B4-BE49-F238E27FC236}">
                <a16:creationId xmlns:a16="http://schemas.microsoft.com/office/drawing/2014/main" id="{C0F4AA30-ADF3-477E-87FE-EBEB5B2B739F}"/>
              </a:ext>
            </a:extLst>
          </p:cNvPr>
          <p:cNvGrpSpPr/>
          <p:nvPr/>
        </p:nvGrpSpPr>
        <p:grpSpPr>
          <a:xfrm>
            <a:off x="7577448" y="2096805"/>
            <a:ext cx="512453" cy="682272"/>
            <a:chOff x="712234" y="3222171"/>
            <a:chExt cx="2575517" cy="3428997"/>
          </a:xfrm>
          <a:solidFill>
            <a:srgbClr val="000000"/>
          </a:solidFill>
        </p:grpSpPr>
        <p:sp>
          <p:nvSpPr>
            <p:cNvPr id="221" name="Freeform: Shape 220">
              <a:extLst>
                <a:ext uri="{FF2B5EF4-FFF2-40B4-BE49-F238E27FC236}">
                  <a16:creationId xmlns:a16="http://schemas.microsoft.com/office/drawing/2014/main" id="{C1398A79-F669-4A73-8967-29B536C227AD}"/>
                </a:ext>
              </a:extLst>
            </p:cNvPr>
            <p:cNvSpPr>
              <a:spLocks noChangeArrowheads="1"/>
            </p:cNvSpPr>
            <p:nvPr/>
          </p:nvSpPr>
          <p:spPr bwMode="auto">
            <a:xfrm>
              <a:off x="1124792" y="5067579"/>
              <a:ext cx="1737504" cy="636293"/>
            </a:xfrm>
            <a:custGeom>
              <a:avLst/>
              <a:gdLst>
                <a:gd name="connsiteX0" fmla="*/ 1359622 w 1404515"/>
                <a:gd name="connsiteY0" fmla="*/ 8979 h 514349"/>
                <a:gd name="connsiteX1" fmla="*/ 1404515 w 1404515"/>
                <a:gd name="connsiteY1" fmla="*/ 8979 h 514349"/>
                <a:gd name="connsiteX2" fmla="*/ 1404515 w 1404515"/>
                <a:gd name="connsiteY2" fmla="*/ 502805 h 514349"/>
                <a:gd name="connsiteX3" fmla="*/ 1359622 w 1404515"/>
                <a:gd name="connsiteY3" fmla="*/ 502805 h 514349"/>
                <a:gd name="connsiteX4" fmla="*/ 631070 w 1404515"/>
                <a:gd name="connsiteY4" fmla="*/ 8979 h 514349"/>
                <a:gd name="connsiteX5" fmla="*/ 670832 w 1404515"/>
                <a:gd name="connsiteY5" fmla="*/ 8979 h 514349"/>
                <a:gd name="connsiteX6" fmla="*/ 988933 w 1404515"/>
                <a:gd name="connsiteY6" fmla="*/ 420715 h 514349"/>
                <a:gd name="connsiteX7" fmla="*/ 988933 w 1404515"/>
                <a:gd name="connsiteY7" fmla="*/ 8979 h 514349"/>
                <a:gd name="connsiteX8" fmla="*/ 1037674 w 1404515"/>
                <a:gd name="connsiteY8" fmla="*/ 8979 h 514349"/>
                <a:gd name="connsiteX9" fmla="*/ 1037674 w 1404515"/>
                <a:gd name="connsiteY9" fmla="*/ 502805 h 514349"/>
                <a:gd name="connsiteX10" fmla="*/ 1001759 w 1404515"/>
                <a:gd name="connsiteY10" fmla="*/ 502805 h 514349"/>
                <a:gd name="connsiteX11" fmla="*/ 679811 w 1404515"/>
                <a:gd name="connsiteY11" fmla="*/ 91070 h 514349"/>
                <a:gd name="connsiteX12" fmla="*/ 679811 w 1404515"/>
                <a:gd name="connsiteY12" fmla="*/ 502805 h 514349"/>
                <a:gd name="connsiteX13" fmla="*/ 631070 w 1404515"/>
                <a:gd name="connsiteY13" fmla="*/ 502805 h 514349"/>
                <a:gd name="connsiteX14" fmla="*/ 242749 w 1404515"/>
                <a:gd name="connsiteY14" fmla="*/ 0 h 514349"/>
                <a:gd name="connsiteX15" fmla="*/ 406604 w 1404515"/>
                <a:gd name="connsiteY15" fmla="*/ 63537 h 514349"/>
                <a:gd name="connsiteX16" fmla="*/ 379295 w 1404515"/>
                <a:gd name="connsiteY16" fmla="*/ 99844 h 514349"/>
                <a:gd name="connsiteX17" fmla="*/ 245783 w 1404515"/>
                <a:gd name="connsiteY17" fmla="*/ 42358 h 514349"/>
                <a:gd name="connsiteX18" fmla="*/ 48550 w 1404515"/>
                <a:gd name="connsiteY18" fmla="*/ 257175 h 514349"/>
                <a:gd name="connsiteX19" fmla="*/ 245783 w 1404515"/>
                <a:gd name="connsiteY19" fmla="*/ 468965 h 514349"/>
                <a:gd name="connsiteX20" fmla="*/ 379295 w 1404515"/>
                <a:gd name="connsiteY20" fmla="*/ 414505 h 514349"/>
                <a:gd name="connsiteX21" fmla="*/ 406604 w 1404515"/>
                <a:gd name="connsiteY21" fmla="*/ 447786 h 514349"/>
                <a:gd name="connsiteX22" fmla="*/ 242749 w 1404515"/>
                <a:gd name="connsiteY22" fmla="*/ 514349 h 514349"/>
                <a:gd name="connsiteX23" fmla="*/ 0 w 1404515"/>
                <a:gd name="connsiteY23" fmla="*/ 257175 h 514349"/>
                <a:gd name="connsiteX24" fmla="*/ 242749 w 1404515"/>
                <a:gd name="connsiteY24" fmla="*/ 0 h 51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4515" h="514349">
                  <a:moveTo>
                    <a:pt x="1359622" y="8979"/>
                  </a:moveTo>
                  <a:lnTo>
                    <a:pt x="1404515" y="8979"/>
                  </a:lnTo>
                  <a:lnTo>
                    <a:pt x="1404515" y="502805"/>
                  </a:lnTo>
                  <a:lnTo>
                    <a:pt x="1359622" y="502805"/>
                  </a:lnTo>
                  <a:close/>
                  <a:moveTo>
                    <a:pt x="631070" y="8979"/>
                  </a:moveTo>
                  <a:lnTo>
                    <a:pt x="670832" y="8979"/>
                  </a:lnTo>
                  <a:lnTo>
                    <a:pt x="988933" y="420715"/>
                  </a:lnTo>
                  <a:lnTo>
                    <a:pt x="988933" y="8979"/>
                  </a:lnTo>
                  <a:lnTo>
                    <a:pt x="1037674" y="8979"/>
                  </a:lnTo>
                  <a:lnTo>
                    <a:pt x="1037674" y="502805"/>
                  </a:lnTo>
                  <a:lnTo>
                    <a:pt x="1001759" y="502805"/>
                  </a:lnTo>
                  <a:lnTo>
                    <a:pt x="679811" y="91070"/>
                  </a:lnTo>
                  <a:lnTo>
                    <a:pt x="679811" y="502805"/>
                  </a:lnTo>
                  <a:lnTo>
                    <a:pt x="631070" y="502805"/>
                  </a:lnTo>
                  <a:close/>
                  <a:moveTo>
                    <a:pt x="242749" y="0"/>
                  </a:moveTo>
                  <a:cubicBezTo>
                    <a:pt x="355020" y="0"/>
                    <a:pt x="406604" y="63537"/>
                    <a:pt x="406604" y="63537"/>
                  </a:cubicBezTo>
                  <a:cubicBezTo>
                    <a:pt x="379295" y="99844"/>
                    <a:pt x="379295" y="99844"/>
                    <a:pt x="379295" y="99844"/>
                  </a:cubicBezTo>
                  <a:cubicBezTo>
                    <a:pt x="379295" y="99844"/>
                    <a:pt x="330745" y="42358"/>
                    <a:pt x="245783" y="42358"/>
                  </a:cubicBezTo>
                  <a:cubicBezTo>
                    <a:pt x="127443" y="42358"/>
                    <a:pt x="48550" y="139177"/>
                    <a:pt x="48550" y="257175"/>
                  </a:cubicBezTo>
                  <a:cubicBezTo>
                    <a:pt x="48550" y="372147"/>
                    <a:pt x="127443" y="468965"/>
                    <a:pt x="245783" y="468965"/>
                  </a:cubicBezTo>
                  <a:cubicBezTo>
                    <a:pt x="330745" y="468965"/>
                    <a:pt x="379295" y="414505"/>
                    <a:pt x="379295" y="414505"/>
                  </a:cubicBezTo>
                  <a:lnTo>
                    <a:pt x="406604" y="447786"/>
                  </a:lnTo>
                  <a:cubicBezTo>
                    <a:pt x="406604" y="447786"/>
                    <a:pt x="355020" y="514349"/>
                    <a:pt x="242749" y="514349"/>
                  </a:cubicBezTo>
                  <a:cubicBezTo>
                    <a:pt x="100134" y="514349"/>
                    <a:pt x="0" y="402403"/>
                    <a:pt x="0" y="257175"/>
                  </a:cubicBezTo>
                  <a:cubicBezTo>
                    <a:pt x="0" y="111947"/>
                    <a:pt x="100134" y="0"/>
                    <a:pt x="242749"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gn="ctr"/>
              <a:endParaRPr lang="en-US"/>
            </a:p>
          </p:txBody>
        </p:sp>
        <p:grpSp>
          <p:nvGrpSpPr>
            <p:cNvPr id="222" name="Group 221">
              <a:extLst>
                <a:ext uri="{FF2B5EF4-FFF2-40B4-BE49-F238E27FC236}">
                  <a16:creationId xmlns:a16="http://schemas.microsoft.com/office/drawing/2014/main" id="{B3BDF7ED-7EED-4457-88C4-A0FB756DBDD5}"/>
                </a:ext>
              </a:extLst>
            </p:cNvPr>
            <p:cNvGrpSpPr/>
            <p:nvPr/>
          </p:nvGrpSpPr>
          <p:grpSpPr>
            <a:xfrm>
              <a:off x="1331071" y="3222171"/>
              <a:ext cx="1415391" cy="1523294"/>
              <a:chOff x="1212472" y="3222171"/>
              <a:chExt cx="1144134" cy="1231358"/>
            </a:xfrm>
            <a:grpFill/>
          </p:grpSpPr>
          <p:sp>
            <p:nvSpPr>
              <p:cNvPr id="224" name="Freeform 8">
                <a:extLst>
                  <a:ext uri="{FF2B5EF4-FFF2-40B4-BE49-F238E27FC236}">
                    <a16:creationId xmlns:a16="http://schemas.microsoft.com/office/drawing/2014/main" id="{550F24BA-17B2-4994-AB60-C99684D332D3}"/>
                  </a:ext>
                </a:extLst>
              </p:cNvPr>
              <p:cNvSpPr>
                <a:spLocks noEditPoints="1"/>
              </p:cNvSpPr>
              <p:nvPr/>
            </p:nvSpPr>
            <p:spPr bwMode="auto">
              <a:xfrm>
                <a:off x="1218885" y="3224736"/>
                <a:ext cx="1131308" cy="832450"/>
              </a:xfrm>
              <a:custGeom>
                <a:avLst/>
                <a:gdLst>
                  <a:gd name="T0" fmla="*/ 702 w 882"/>
                  <a:gd name="T1" fmla="*/ 192 h 649"/>
                  <a:gd name="T2" fmla="*/ 698 w 882"/>
                  <a:gd name="T3" fmla="*/ 189 h 649"/>
                  <a:gd name="T4" fmla="*/ 438 w 882"/>
                  <a:gd name="T5" fmla="*/ 0 h 649"/>
                  <a:gd name="T6" fmla="*/ 0 w 882"/>
                  <a:gd name="T7" fmla="*/ 328 h 649"/>
                  <a:gd name="T8" fmla="*/ 83 w 882"/>
                  <a:gd name="T9" fmla="*/ 390 h 649"/>
                  <a:gd name="T10" fmla="*/ 83 w 882"/>
                  <a:gd name="T11" fmla="*/ 390 h 649"/>
                  <a:gd name="T12" fmla="*/ 442 w 882"/>
                  <a:gd name="T13" fmla="*/ 649 h 649"/>
                  <a:gd name="T14" fmla="*/ 882 w 882"/>
                  <a:gd name="T15" fmla="*/ 321 h 649"/>
                  <a:gd name="T16" fmla="*/ 702 w 882"/>
                  <a:gd name="T17" fmla="*/ 192 h 649"/>
                  <a:gd name="T18" fmla="*/ 118 w 882"/>
                  <a:gd name="T19" fmla="*/ 265 h 649"/>
                  <a:gd name="T20" fmla="*/ 355 w 882"/>
                  <a:gd name="T21" fmla="*/ 88 h 649"/>
                  <a:gd name="T22" fmla="*/ 421 w 882"/>
                  <a:gd name="T23" fmla="*/ 137 h 649"/>
                  <a:gd name="T24" fmla="*/ 184 w 882"/>
                  <a:gd name="T25" fmla="*/ 314 h 649"/>
                  <a:gd name="T26" fmla="*/ 118 w 882"/>
                  <a:gd name="T27" fmla="*/ 265 h 649"/>
                  <a:gd name="T28" fmla="*/ 506 w 882"/>
                  <a:gd name="T29" fmla="*/ 451 h 649"/>
                  <a:gd name="T30" fmla="*/ 442 w 882"/>
                  <a:gd name="T31" fmla="*/ 501 h 649"/>
                  <a:gd name="T32" fmla="*/ 203 w 882"/>
                  <a:gd name="T33" fmla="*/ 326 h 649"/>
                  <a:gd name="T34" fmla="*/ 440 w 882"/>
                  <a:gd name="T35" fmla="*/ 149 h 649"/>
                  <a:gd name="T36" fmla="*/ 594 w 882"/>
                  <a:gd name="T37" fmla="*/ 262 h 649"/>
                  <a:gd name="T38" fmla="*/ 423 w 882"/>
                  <a:gd name="T39" fmla="*/ 390 h 649"/>
                  <a:gd name="T40" fmla="*/ 506 w 882"/>
                  <a:gd name="T41" fmla="*/ 451 h 649"/>
                  <a:gd name="T42" fmla="*/ 613 w 882"/>
                  <a:gd name="T43" fmla="*/ 276 h 649"/>
                  <a:gd name="T44" fmla="*/ 676 w 882"/>
                  <a:gd name="T45" fmla="*/ 324 h 649"/>
                  <a:gd name="T46" fmla="*/ 525 w 882"/>
                  <a:gd name="T47" fmla="*/ 437 h 649"/>
                  <a:gd name="T48" fmla="*/ 459 w 882"/>
                  <a:gd name="T49" fmla="*/ 390 h 649"/>
                  <a:gd name="T50" fmla="*/ 613 w 882"/>
                  <a:gd name="T51" fmla="*/ 276 h 649"/>
                  <a:gd name="T52" fmla="*/ 707 w 882"/>
                  <a:gd name="T53" fmla="*/ 328 h 649"/>
                  <a:gd name="T54" fmla="*/ 712 w 882"/>
                  <a:gd name="T55" fmla="*/ 324 h 649"/>
                  <a:gd name="T56" fmla="*/ 714 w 882"/>
                  <a:gd name="T57" fmla="*/ 324 h 649"/>
                  <a:gd name="T58" fmla="*/ 629 w 882"/>
                  <a:gd name="T59" fmla="*/ 262 h 649"/>
                  <a:gd name="T60" fmla="*/ 695 w 882"/>
                  <a:gd name="T61" fmla="*/ 213 h 649"/>
                  <a:gd name="T62" fmla="*/ 844 w 882"/>
                  <a:gd name="T63" fmla="*/ 321 h 649"/>
                  <a:gd name="T64" fmla="*/ 608 w 882"/>
                  <a:gd name="T65" fmla="*/ 498 h 649"/>
                  <a:gd name="T66" fmla="*/ 544 w 882"/>
                  <a:gd name="T67" fmla="*/ 451 h 649"/>
                  <a:gd name="T68" fmla="*/ 707 w 882"/>
                  <a:gd name="T69" fmla="*/ 328 h 649"/>
                  <a:gd name="T70" fmla="*/ 613 w 882"/>
                  <a:gd name="T71" fmla="*/ 248 h 649"/>
                  <a:gd name="T72" fmla="*/ 374 w 882"/>
                  <a:gd name="T73" fmla="*/ 76 h 649"/>
                  <a:gd name="T74" fmla="*/ 438 w 882"/>
                  <a:gd name="T75" fmla="*/ 26 h 649"/>
                  <a:gd name="T76" fmla="*/ 676 w 882"/>
                  <a:gd name="T77" fmla="*/ 199 h 649"/>
                  <a:gd name="T78" fmla="*/ 613 w 882"/>
                  <a:gd name="T79" fmla="*/ 248 h 649"/>
                  <a:gd name="T80" fmla="*/ 102 w 882"/>
                  <a:gd name="T81" fmla="*/ 279 h 649"/>
                  <a:gd name="T82" fmla="*/ 168 w 882"/>
                  <a:gd name="T83" fmla="*/ 326 h 649"/>
                  <a:gd name="T84" fmla="*/ 102 w 882"/>
                  <a:gd name="T85" fmla="*/ 376 h 649"/>
                  <a:gd name="T86" fmla="*/ 35 w 882"/>
                  <a:gd name="T87" fmla="*/ 328 h 649"/>
                  <a:gd name="T88" fmla="*/ 102 w 882"/>
                  <a:gd name="T89" fmla="*/ 279 h 649"/>
                  <a:gd name="T90" fmla="*/ 184 w 882"/>
                  <a:gd name="T91" fmla="*/ 340 h 649"/>
                  <a:gd name="T92" fmla="*/ 423 w 882"/>
                  <a:gd name="T93" fmla="*/ 515 h 649"/>
                  <a:gd name="T94" fmla="*/ 360 w 882"/>
                  <a:gd name="T95" fmla="*/ 562 h 649"/>
                  <a:gd name="T96" fmla="*/ 121 w 882"/>
                  <a:gd name="T97" fmla="*/ 390 h 649"/>
                  <a:gd name="T98" fmla="*/ 184 w 882"/>
                  <a:gd name="T99" fmla="*/ 340 h 649"/>
                  <a:gd name="T100" fmla="*/ 525 w 882"/>
                  <a:gd name="T101" fmla="*/ 465 h 649"/>
                  <a:gd name="T102" fmla="*/ 591 w 882"/>
                  <a:gd name="T103" fmla="*/ 512 h 649"/>
                  <a:gd name="T104" fmla="*/ 442 w 882"/>
                  <a:gd name="T105" fmla="*/ 623 h 649"/>
                  <a:gd name="T106" fmla="*/ 378 w 882"/>
                  <a:gd name="T107" fmla="*/ 576 h 649"/>
                  <a:gd name="T108" fmla="*/ 525 w 882"/>
                  <a:gd name="T109" fmla="*/ 46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82" h="649">
                    <a:moveTo>
                      <a:pt x="702" y="192"/>
                    </a:moveTo>
                    <a:lnTo>
                      <a:pt x="698" y="189"/>
                    </a:lnTo>
                    <a:lnTo>
                      <a:pt x="438" y="0"/>
                    </a:lnTo>
                    <a:lnTo>
                      <a:pt x="0" y="328"/>
                    </a:lnTo>
                    <a:lnTo>
                      <a:pt x="83" y="390"/>
                    </a:lnTo>
                    <a:lnTo>
                      <a:pt x="83" y="390"/>
                    </a:lnTo>
                    <a:lnTo>
                      <a:pt x="442" y="649"/>
                    </a:lnTo>
                    <a:lnTo>
                      <a:pt x="882" y="321"/>
                    </a:lnTo>
                    <a:lnTo>
                      <a:pt x="702" y="192"/>
                    </a:lnTo>
                    <a:close/>
                    <a:moveTo>
                      <a:pt x="118" y="265"/>
                    </a:moveTo>
                    <a:lnTo>
                      <a:pt x="355" y="88"/>
                    </a:lnTo>
                    <a:lnTo>
                      <a:pt x="421" y="137"/>
                    </a:lnTo>
                    <a:lnTo>
                      <a:pt x="184" y="314"/>
                    </a:lnTo>
                    <a:lnTo>
                      <a:pt x="118" y="265"/>
                    </a:lnTo>
                    <a:close/>
                    <a:moveTo>
                      <a:pt x="506" y="451"/>
                    </a:moveTo>
                    <a:lnTo>
                      <a:pt x="442" y="501"/>
                    </a:lnTo>
                    <a:lnTo>
                      <a:pt x="203" y="326"/>
                    </a:lnTo>
                    <a:lnTo>
                      <a:pt x="440" y="149"/>
                    </a:lnTo>
                    <a:lnTo>
                      <a:pt x="594" y="262"/>
                    </a:lnTo>
                    <a:lnTo>
                      <a:pt x="423" y="390"/>
                    </a:lnTo>
                    <a:lnTo>
                      <a:pt x="506" y="451"/>
                    </a:lnTo>
                    <a:close/>
                    <a:moveTo>
                      <a:pt x="613" y="276"/>
                    </a:moveTo>
                    <a:lnTo>
                      <a:pt x="676" y="324"/>
                    </a:lnTo>
                    <a:lnTo>
                      <a:pt x="525" y="437"/>
                    </a:lnTo>
                    <a:lnTo>
                      <a:pt x="459" y="390"/>
                    </a:lnTo>
                    <a:lnTo>
                      <a:pt x="613" y="276"/>
                    </a:lnTo>
                    <a:close/>
                    <a:moveTo>
                      <a:pt x="707" y="328"/>
                    </a:moveTo>
                    <a:lnTo>
                      <a:pt x="712" y="324"/>
                    </a:lnTo>
                    <a:lnTo>
                      <a:pt x="714" y="324"/>
                    </a:lnTo>
                    <a:lnTo>
                      <a:pt x="629" y="262"/>
                    </a:lnTo>
                    <a:lnTo>
                      <a:pt x="695" y="213"/>
                    </a:lnTo>
                    <a:lnTo>
                      <a:pt x="844" y="321"/>
                    </a:lnTo>
                    <a:lnTo>
                      <a:pt x="608" y="498"/>
                    </a:lnTo>
                    <a:lnTo>
                      <a:pt x="544" y="451"/>
                    </a:lnTo>
                    <a:lnTo>
                      <a:pt x="707" y="328"/>
                    </a:lnTo>
                    <a:close/>
                    <a:moveTo>
                      <a:pt x="613" y="248"/>
                    </a:moveTo>
                    <a:lnTo>
                      <a:pt x="374" y="76"/>
                    </a:lnTo>
                    <a:lnTo>
                      <a:pt x="438" y="26"/>
                    </a:lnTo>
                    <a:lnTo>
                      <a:pt x="676" y="199"/>
                    </a:lnTo>
                    <a:lnTo>
                      <a:pt x="613" y="248"/>
                    </a:lnTo>
                    <a:close/>
                    <a:moveTo>
                      <a:pt x="102" y="279"/>
                    </a:moveTo>
                    <a:lnTo>
                      <a:pt x="168" y="326"/>
                    </a:lnTo>
                    <a:lnTo>
                      <a:pt x="102" y="376"/>
                    </a:lnTo>
                    <a:lnTo>
                      <a:pt x="35" y="328"/>
                    </a:lnTo>
                    <a:lnTo>
                      <a:pt x="102" y="279"/>
                    </a:lnTo>
                    <a:close/>
                    <a:moveTo>
                      <a:pt x="184" y="340"/>
                    </a:moveTo>
                    <a:lnTo>
                      <a:pt x="423" y="515"/>
                    </a:lnTo>
                    <a:lnTo>
                      <a:pt x="360" y="562"/>
                    </a:lnTo>
                    <a:lnTo>
                      <a:pt x="121" y="390"/>
                    </a:lnTo>
                    <a:lnTo>
                      <a:pt x="184" y="340"/>
                    </a:lnTo>
                    <a:close/>
                    <a:moveTo>
                      <a:pt x="525" y="465"/>
                    </a:moveTo>
                    <a:lnTo>
                      <a:pt x="591" y="512"/>
                    </a:lnTo>
                    <a:lnTo>
                      <a:pt x="442" y="623"/>
                    </a:lnTo>
                    <a:lnTo>
                      <a:pt x="378" y="576"/>
                    </a:lnTo>
                    <a:lnTo>
                      <a:pt x="525" y="4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25" name="Freeform 9">
                <a:extLst>
                  <a:ext uri="{FF2B5EF4-FFF2-40B4-BE49-F238E27FC236}">
                    <a16:creationId xmlns:a16="http://schemas.microsoft.com/office/drawing/2014/main" id="{6719BA30-256D-414B-BD7D-5B04BB2B01AF}"/>
                  </a:ext>
                </a:extLst>
              </p:cNvPr>
              <p:cNvSpPr>
                <a:spLocks/>
              </p:cNvSpPr>
              <p:nvPr/>
            </p:nvSpPr>
            <p:spPr bwMode="auto">
              <a:xfrm>
                <a:off x="1212472" y="3818610"/>
                <a:ext cx="1141569" cy="634919"/>
              </a:xfrm>
              <a:custGeom>
                <a:avLst/>
                <a:gdLst>
                  <a:gd name="T0" fmla="*/ 188 w 376"/>
                  <a:gd name="T1" fmla="*/ 210 h 210"/>
                  <a:gd name="T2" fmla="*/ 185 w 376"/>
                  <a:gd name="T3" fmla="*/ 209 h 210"/>
                  <a:gd name="T4" fmla="*/ 3 w 376"/>
                  <a:gd name="T5" fmla="*/ 78 h 210"/>
                  <a:gd name="T6" fmla="*/ 0 w 376"/>
                  <a:gd name="T7" fmla="*/ 72 h 210"/>
                  <a:gd name="T8" fmla="*/ 3 w 376"/>
                  <a:gd name="T9" fmla="*/ 65 h 210"/>
                  <a:gd name="T10" fmla="*/ 94 w 376"/>
                  <a:gd name="T11" fmla="*/ 0 h 210"/>
                  <a:gd name="T12" fmla="*/ 100 w 376"/>
                  <a:gd name="T13" fmla="*/ 12 h 210"/>
                  <a:gd name="T14" fmla="*/ 18 w 376"/>
                  <a:gd name="T15" fmla="*/ 72 h 210"/>
                  <a:gd name="T16" fmla="*/ 188 w 376"/>
                  <a:gd name="T17" fmla="*/ 194 h 210"/>
                  <a:gd name="T18" fmla="*/ 359 w 376"/>
                  <a:gd name="T19" fmla="*/ 72 h 210"/>
                  <a:gd name="T20" fmla="*/ 277 w 376"/>
                  <a:gd name="T21" fmla="*/ 13 h 210"/>
                  <a:gd name="T22" fmla="*/ 282 w 376"/>
                  <a:gd name="T23" fmla="*/ 0 h 210"/>
                  <a:gd name="T24" fmla="*/ 374 w 376"/>
                  <a:gd name="T25" fmla="*/ 65 h 210"/>
                  <a:gd name="T26" fmla="*/ 376 w 376"/>
                  <a:gd name="T27" fmla="*/ 72 h 210"/>
                  <a:gd name="T28" fmla="*/ 374 w 376"/>
                  <a:gd name="T29" fmla="*/ 78 h 210"/>
                  <a:gd name="T30" fmla="*/ 191 w 376"/>
                  <a:gd name="T31" fmla="*/ 209 h 210"/>
                  <a:gd name="T32" fmla="*/ 188 w 376"/>
                  <a:gd name="T33"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210">
                    <a:moveTo>
                      <a:pt x="188" y="210"/>
                    </a:moveTo>
                    <a:cubicBezTo>
                      <a:pt x="187" y="210"/>
                      <a:pt x="186" y="209"/>
                      <a:pt x="185" y="209"/>
                    </a:cubicBezTo>
                    <a:cubicBezTo>
                      <a:pt x="3" y="78"/>
                      <a:pt x="3" y="78"/>
                      <a:pt x="3" y="78"/>
                    </a:cubicBezTo>
                    <a:cubicBezTo>
                      <a:pt x="1" y="77"/>
                      <a:pt x="0" y="74"/>
                      <a:pt x="0" y="72"/>
                    </a:cubicBezTo>
                    <a:cubicBezTo>
                      <a:pt x="0" y="69"/>
                      <a:pt x="1" y="67"/>
                      <a:pt x="3" y="65"/>
                    </a:cubicBezTo>
                    <a:cubicBezTo>
                      <a:pt x="94" y="0"/>
                      <a:pt x="94" y="0"/>
                      <a:pt x="94" y="0"/>
                    </a:cubicBezTo>
                    <a:cubicBezTo>
                      <a:pt x="100" y="12"/>
                      <a:pt x="100" y="12"/>
                      <a:pt x="100" y="12"/>
                    </a:cubicBezTo>
                    <a:cubicBezTo>
                      <a:pt x="18" y="72"/>
                      <a:pt x="18" y="72"/>
                      <a:pt x="18" y="72"/>
                    </a:cubicBezTo>
                    <a:cubicBezTo>
                      <a:pt x="188" y="194"/>
                      <a:pt x="188" y="194"/>
                      <a:pt x="188" y="194"/>
                    </a:cubicBezTo>
                    <a:cubicBezTo>
                      <a:pt x="359" y="72"/>
                      <a:pt x="359" y="72"/>
                      <a:pt x="359" y="72"/>
                    </a:cubicBezTo>
                    <a:cubicBezTo>
                      <a:pt x="277" y="13"/>
                      <a:pt x="277" y="13"/>
                      <a:pt x="277" y="13"/>
                    </a:cubicBezTo>
                    <a:cubicBezTo>
                      <a:pt x="282" y="0"/>
                      <a:pt x="282" y="0"/>
                      <a:pt x="282" y="0"/>
                    </a:cubicBezTo>
                    <a:cubicBezTo>
                      <a:pt x="374" y="65"/>
                      <a:pt x="374" y="65"/>
                      <a:pt x="374" y="65"/>
                    </a:cubicBezTo>
                    <a:cubicBezTo>
                      <a:pt x="375" y="67"/>
                      <a:pt x="376" y="69"/>
                      <a:pt x="376" y="72"/>
                    </a:cubicBezTo>
                    <a:cubicBezTo>
                      <a:pt x="376" y="74"/>
                      <a:pt x="375" y="77"/>
                      <a:pt x="374" y="78"/>
                    </a:cubicBezTo>
                    <a:cubicBezTo>
                      <a:pt x="191" y="209"/>
                      <a:pt x="191" y="209"/>
                      <a:pt x="191" y="209"/>
                    </a:cubicBezTo>
                    <a:cubicBezTo>
                      <a:pt x="190" y="209"/>
                      <a:pt x="189" y="210"/>
                      <a:pt x="188" y="2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26" name="Freeform 10">
                <a:extLst>
                  <a:ext uri="{FF2B5EF4-FFF2-40B4-BE49-F238E27FC236}">
                    <a16:creationId xmlns:a16="http://schemas.microsoft.com/office/drawing/2014/main" id="{AE075AE1-1503-4923-8EAC-731C51ABEF2E}"/>
                  </a:ext>
                </a:extLst>
              </p:cNvPr>
              <p:cNvSpPr>
                <a:spLocks noEditPoints="1"/>
              </p:cNvSpPr>
              <p:nvPr/>
            </p:nvSpPr>
            <p:spPr bwMode="auto">
              <a:xfrm>
                <a:off x="1212472" y="3222171"/>
                <a:ext cx="1144134" cy="835015"/>
              </a:xfrm>
              <a:custGeom>
                <a:avLst/>
                <a:gdLst>
                  <a:gd name="T0" fmla="*/ 188 w 377"/>
                  <a:gd name="T1" fmla="*/ 276 h 276"/>
                  <a:gd name="T2" fmla="*/ 185 w 377"/>
                  <a:gd name="T3" fmla="*/ 275 h 276"/>
                  <a:gd name="T4" fmla="*/ 3 w 377"/>
                  <a:gd name="T5" fmla="*/ 144 h 276"/>
                  <a:gd name="T6" fmla="*/ 0 w 377"/>
                  <a:gd name="T7" fmla="*/ 138 h 276"/>
                  <a:gd name="T8" fmla="*/ 3 w 377"/>
                  <a:gd name="T9" fmla="*/ 132 h 276"/>
                  <a:gd name="T10" fmla="*/ 185 w 377"/>
                  <a:gd name="T11" fmla="*/ 1 h 276"/>
                  <a:gd name="T12" fmla="*/ 191 w 377"/>
                  <a:gd name="T13" fmla="*/ 1 h 276"/>
                  <a:gd name="T14" fmla="*/ 374 w 377"/>
                  <a:gd name="T15" fmla="*/ 132 h 276"/>
                  <a:gd name="T16" fmla="*/ 377 w 377"/>
                  <a:gd name="T17" fmla="*/ 138 h 276"/>
                  <a:gd name="T18" fmla="*/ 374 w 377"/>
                  <a:gd name="T19" fmla="*/ 144 h 276"/>
                  <a:gd name="T20" fmla="*/ 191 w 377"/>
                  <a:gd name="T21" fmla="*/ 275 h 276"/>
                  <a:gd name="T22" fmla="*/ 188 w 377"/>
                  <a:gd name="T23" fmla="*/ 276 h 276"/>
                  <a:gd name="T24" fmla="*/ 18 w 377"/>
                  <a:gd name="T25" fmla="*/ 138 h 276"/>
                  <a:gd name="T26" fmla="*/ 188 w 377"/>
                  <a:gd name="T27" fmla="*/ 260 h 276"/>
                  <a:gd name="T28" fmla="*/ 359 w 377"/>
                  <a:gd name="T29" fmla="*/ 138 h 276"/>
                  <a:gd name="T30" fmla="*/ 188 w 377"/>
                  <a:gd name="T31" fmla="*/ 16 h 276"/>
                  <a:gd name="T32" fmla="*/ 18 w 377"/>
                  <a:gd name="T33" fmla="*/ 13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7" h="276">
                    <a:moveTo>
                      <a:pt x="188" y="276"/>
                    </a:moveTo>
                    <a:cubicBezTo>
                      <a:pt x="187" y="276"/>
                      <a:pt x="186" y="275"/>
                      <a:pt x="185" y="275"/>
                    </a:cubicBezTo>
                    <a:cubicBezTo>
                      <a:pt x="3" y="144"/>
                      <a:pt x="3" y="144"/>
                      <a:pt x="3" y="144"/>
                    </a:cubicBezTo>
                    <a:cubicBezTo>
                      <a:pt x="1" y="143"/>
                      <a:pt x="0" y="140"/>
                      <a:pt x="0" y="138"/>
                    </a:cubicBezTo>
                    <a:cubicBezTo>
                      <a:pt x="0" y="135"/>
                      <a:pt x="1" y="133"/>
                      <a:pt x="3" y="132"/>
                    </a:cubicBezTo>
                    <a:cubicBezTo>
                      <a:pt x="185" y="1"/>
                      <a:pt x="185" y="1"/>
                      <a:pt x="185" y="1"/>
                    </a:cubicBezTo>
                    <a:cubicBezTo>
                      <a:pt x="187" y="0"/>
                      <a:pt x="189" y="0"/>
                      <a:pt x="191" y="1"/>
                    </a:cubicBezTo>
                    <a:cubicBezTo>
                      <a:pt x="374" y="132"/>
                      <a:pt x="374" y="132"/>
                      <a:pt x="374" y="132"/>
                    </a:cubicBezTo>
                    <a:cubicBezTo>
                      <a:pt x="375" y="133"/>
                      <a:pt x="377" y="135"/>
                      <a:pt x="377" y="138"/>
                    </a:cubicBezTo>
                    <a:cubicBezTo>
                      <a:pt x="377" y="141"/>
                      <a:pt x="375" y="143"/>
                      <a:pt x="374" y="144"/>
                    </a:cubicBezTo>
                    <a:cubicBezTo>
                      <a:pt x="191" y="275"/>
                      <a:pt x="191" y="275"/>
                      <a:pt x="191" y="275"/>
                    </a:cubicBezTo>
                    <a:cubicBezTo>
                      <a:pt x="190" y="276"/>
                      <a:pt x="189" y="276"/>
                      <a:pt x="188" y="276"/>
                    </a:cubicBezTo>
                    <a:close/>
                    <a:moveTo>
                      <a:pt x="18" y="138"/>
                    </a:moveTo>
                    <a:cubicBezTo>
                      <a:pt x="188" y="260"/>
                      <a:pt x="188" y="260"/>
                      <a:pt x="188" y="260"/>
                    </a:cubicBezTo>
                    <a:cubicBezTo>
                      <a:pt x="359" y="138"/>
                      <a:pt x="359" y="138"/>
                      <a:pt x="359" y="138"/>
                    </a:cubicBezTo>
                    <a:cubicBezTo>
                      <a:pt x="188" y="16"/>
                      <a:pt x="188" y="16"/>
                      <a:pt x="188" y="16"/>
                    </a:cubicBezTo>
                    <a:lnTo>
                      <a:pt x="18"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227" name="Rectangle 11">
                <a:extLst>
                  <a:ext uri="{FF2B5EF4-FFF2-40B4-BE49-F238E27FC236}">
                    <a16:creationId xmlns:a16="http://schemas.microsoft.com/office/drawing/2014/main" id="{F309277B-A473-42A6-9642-FDF4C52B05A2}"/>
                  </a:ext>
                </a:extLst>
              </p:cNvPr>
              <p:cNvSpPr>
                <a:spLocks noChangeArrowheads="1"/>
              </p:cNvSpPr>
              <p:nvPr/>
            </p:nvSpPr>
            <p:spPr bwMode="auto">
              <a:xfrm>
                <a:off x="1212472" y="3640320"/>
                <a:ext cx="37197" cy="3963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sp>
          <p:nvSpPr>
            <p:cNvPr id="223" name="Freeform: Shape 222">
              <a:extLst>
                <a:ext uri="{FF2B5EF4-FFF2-40B4-BE49-F238E27FC236}">
                  <a16:creationId xmlns:a16="http://schemas.microsoft.com/office/drawing/2014/main" id="{50E1AC20-D7EB-4301-9B92-080DFC807806}"/>
                </a:ext>
              </a:extLst>
            </p:cNvPr>
            <p:cNvSpPr>
              <a:spLocks/>
            </p:cNvSpPr>
            <p:nvPr/>
          </p:nvSpPr>
          <p:spPr bwMode="auto">
            <a:xfrm>
              <a:off x="712234" y="6141141"/>
              <a:ext cx="2575517" cy="510027"/>
            </a:xfrm>
            <a:custGeom>
              <a:avLst/>
              <a:gdLst>
                <a:gd name="connsiteX0" fmla="*/ 4907757 w 5154613"/>
                <a:gd name="connsiteY0" fmla="*/ 344488 h 1020763"/>
                <a:gd name="connsiteX1" fmla="*/ 4833925 w 5154613"/>
                <a:gd name="connsiteY1" fmla="*/ 358588 h 1020763"/>
                <a:gd name="connsiteX2" fmla="*/ 4774253 w 5154613"/>
                <a:gd name="connsiteY2" fmla="*/ 398873 h 1020763"/>
                <a:gd name="connsiteX3" fmla="*/ 4734809 w 5154613"/>
                <a:gd name="connsiteY3" fmla="*/ 458293 h 1020763"/>
                <a:gd name="connsiteX4" fmla="*/ 4719638 w 5154613"/>
                <a:gd name="connsiteY4" fmla="*/ 531813 h 1020763"/>
                <a:gd name="connsiteX5" fmla="*/ 4734809 w 5154613"/>
                <a:gd name="connsiteY5" fmla="*/ 604326 h 1020763"/>
                <a:gd name="connsiteX6" fmla="*/ 4774253 w 5154613"/>
                <a:gd name="connsiteY6" fmla="*/ 663746 h 1020763"/>
                <a:gd name="connsiteX7" fmla="*/ 4833925 w 5154613"/>
                <a:gd name="connsiteY7" fmla="*/ 704031 h 1020763"/>
                <a:gd name="connsiteX8" fmla="*/ 4907757 w 5154613"/>
                <a:gd name="connsiteY8" fmla="*/ 719138 h 1020763"/>
                <a:gd name="connsiteX9" fmla="*/ 4981589 w 5154613"/>
                <a:gd name="connsiteY9" fmla="*/ 704031 h 1020763"/>
                <a:gd name="connsiteX10" fmla="*/ 5041261 w 5154613"/>
                <a:gd name="connsiteY10" fmla="*/ 663746 h 1020763"/>
                <a:gd name="connsiteX11" fmla="*/ 5080705 w 5154613"/>
                <a:gd name="connsiteY11" fmla="*/ 604326 h 1020763"/>
                <a:gd name="connsiteX12" fmla="*/ 5095876 w 5154613"/>
                <a:gd name="connsiteY12" fmla="*/ 531813 h 1020763"/>
                <a:gd name="connsiteX13" fmla="*/ 5080705 w 5154613"/>
                <a:gd name="connsiteY13" fmla="*/ 458293 h 1020763"/>
                <a:gd name="connsiteX14" fmla="*/ 5041261 w 5154613"/>
                <a:gd name="connsiteY14" fmla="*/ 398873 h 1020763"/>
                <a:gd name="connsiteX15" fmla="*/ 4981589 w 5154613"/>
                <a:gd name="connsiteY15" fmla="*/ 358588 h 1020763"/>
                <a:gd name="connsiteX16" fmla="*/ 4907757 w 5154613"/>
                <a:gd name="connsiteY16" fmla="*/ 344488 h 1020763"/>
                <a:gd name="connsiteX17" fmla="*/ 2638425 w 5154613"/>
                <a:gd name="connsiteY17" fmla="*/ 344488 h 1020763"/>
                <a:gd name="connsiteX18" fmla="*/ 2560876 w 5154613"/>
                <a:gd name="connsiteY18" fmla="*/ 359619 h 1020763"/>
                <a:gd name="connsiteX19" fmla="*/ 2501456 w 5154613"/>
                <a:gd name="connsiteY19" fmla="*/ 400977 h 1020763"/>
                <a:gd name="connsiteX20" fmla="*/ 2464192 w 5154613"/>
                <a:gd name="connsiteY20" fmla="*/ 462509 h 1020763"/>
                <a:gd name="connsiteX21" fmla="*/ 2451100 w 5154613"/>
                <a:gd name="connsiteY21" fmla="*/ 538163 h 1020763"/>
                <a:gd name="connsiteX22" fmla="*/ 2464192 w 5154613"/>
                <a:gd name="connsiteY22" fmla="*/ 612809 h 1020763"/>
                <a:gd name="connsiteX23" fmla="*/ 2501456 w 5154613"/>
                <a:gd name="connsiteY23" fmla="*/ 674341 h 1020763"/>
                <a:gd name="connsiteX24" fmla="*/ 2560876 w 5154613"/>
                <a:gd name="connsiteY24" fmla="*/ 716707 h 1020763"/>
                <a:gd name="connsiteX25" fmla="*/ 2638425 w 5154613"/>
                <a:gd name="connsiteY25" fmla="*/ 731838 h 1020763"/>
                <a:gd name="connsiteX26" fmla="*/ 2716980 w 5154613"/>
                <a:gd name="connsiteY26" fmla="*/ 716707 h 1020763"/>
                <a:gd name="connsiteX27" fmla="*/ 2776401 w 5154613"/>
                <a:gd name="connsiteY27" fmla="*/ 674341 h 1020763"/>
                <a:gd name="connsiteX28" fmla="*/ 2813664 w 5154613"/>
                <a:gd name="connsiteY28" fmla="*/ 612809 h 1020763"/>
                <a:gd name="connsiteX29" fmla="*/ 2825750 w 5154613"/>
                <a:gd name="connsiteY29" fmla="*/ 538163 h 1020763"/>
                <a:gd name="connsiteX30" fmla="*/ 2813664 w 5154613"/>
                <a:gd name="connsiteY30" fmla="*/ 462509 h 1020763"/>
                <a:gd name="connsiteX31" fmla="*/ 2776401 w 5154613"/>
                <a:gd name="connsiteY31" fmla="*/ 400977 h 1020763"/>
                <a:gd name="connsiteX32" fmla="*/ 2716980 w 5154613"/>
                <a:gd name="connsiteY32" fmla="*/ 359619 h 1020763"/>
                <a:gd name="connsiteX33" fmla="*/ 2638425 w 5154613"/>
                <a:gd name="connsiteY33" fmla="*/ 344488 h 1020763"/>
                <a:gd name="connsiteX34" fmla="*/ 988798 w 5154613"/>
                <a:gd name="connsiteY34" fmla="*/ 344488 h 1020763"/>
                <a:gd name="connsiteX35" fmla="*/ 904913 w 5154613"/>
                <a:gd name="connsiteY35" fmla="*/ 364750 h 1020763"/>
                <a:gd name="connsiteX36" fmla="*/ 851348 w 5154613"/>
                <a:gd name="connsiteY36" fmla="*/ 412365 h 1020763"/>
                <a:gd name="connsiteX37" fmla="*/ 824060 w 5154613"/>
                <a:gd name="connsiteY37" fmla="*/ 464032 h 1020763"/>
                <a:gd name="connsiteX38" fmla="*/ 815975 w 5154613"/>
                <a:gd name="connsiteY38" fmla="*/ 498476 h 1020763"/>
                <a:gd name="connsiteX39" fmla="*/ 1152525 w 5154613"/>
                <a:gd name="connsiteY39" fmla="*/ 498476 h 1020763"/>
                <a:gd name="connsiteX40" fmla="*/ 1140397 w 5154613"/>
                <a:gd name="connsiteY40" fmla="*/ 438705 h 1020763"/>
                <a:gd name="connsiteX41" fmla="*/ 1105024 w 5154613"/>
                <a:gd name="connsiteY41" fmla="*/ 390077 h 1020763"/>
                <a:gd name="connsiteX42" fmla="*/ 1052469 w 5154613"/>
                <a:gd name="connsiteY42" fmla="*/ 356645 h 1020763"/>
                <a:gd name="connsiteX43" fmla="*/ 988798 w 5154613"/>
                <a:gd name="connsiteY43" fmla="*/ 344488 h 1020763"/>
                <a:gd name="connsiteX44" fmla="*/ 3871913 w 5154613"/>
                <a:gd name="connsiteY44" fmla="*/ 301625 h 1020763"/>
                <a:gd name="connsiteX45" fmla="*/ 3933826 w 5154613"/>
                <a:gd name="connsiteY45" fmla="*/ 301625 h 1020763"/>
                <a:gd name="connsiteX46" fmla="*/ 3933826 w 5154613"/>
                <a:gd name="connsiteY46" fmla="*/ 774700 h 1020763"/>
                <a:gd name="connsiteX47" fmla="*/ 3871913 w 5154613"/>
                <a:gd name="connsiteY47" fmla="*/ 774700 h 1020763"/>
                <a:gd name="connsiteX48" fmla="*/ 1627188 w 5154613"/>
                <a:gd name="connsiteY48" fmla="*/ 301625 h 1020763"/>
                <a:gd name="connsiteX49" fmla="*/ 1693863 w 5154613"/>
                <a:gd name="connsiteY49" fmla="*/ 301625 h 1020763"/>
                <a:gd name="connsiteX50" fmla="*/ 1809750 w 5154613"/>
                <a:gd name="connsiteY50" fmla="*/ 696913 h 1020763"/>
                <a:gd name="connsiteX51" fmla="*/ 1811338 w 5154613"/>
                <a:gd name="connsiteY51" fmla="*/ 696913 h 1020763"/>
                <a:gd name="connsiteX52" fmla="*/ 1944688 w 5154613"/>
                <a:gd name="connsiteY52" fmla="*/ 301625 h 1020763"/>
                <a:gd name="connsiteX53" fmla="*/ 2001838 w 5154613"/>
                <a:gd name="connsiteY53" fmla="*/ 301625 h 1020763"/>
                <a:gd name="connsiteX54" fmla="*/ 2143125 w 5154613"/>
                <a:gd name="connsiteY54" fmla="*/ 696913 h 1020763"/>
                <a:gd name="connsiteX55" fmla="*/ 2144713 w 5154613"/>
                <a:gd name="connsiteY55" fmla="*/ 696913 h 1020763"/>
                <a:gd name="connsiteX56" fmla="*/ 2257425 w 5154613"/>
                <a:gd name="connsiteY56" fmla="*/ 301625 h 1020763"/>
                <a:gd name="connsiteX57" fmla="*/ 2319338 w 5154613"/>
                <a:gd name="connsiteY57" fmla="*/ 301625 h 1020763"/>
                <a:gd name="connsiteX58" fmla="*/ 2179638 w 5154613"/>
                <a:gd name="connsiteY58" fmla="*/ 774700 h 1020763"/>
                <a:gd name="connsiteX59" fmla="*/ 2116138 w 5154613"/>
                <a:gd name="connsiteY59" fmla="*/ 774700 h 1020763"/>
                <a:gd name="connsiteX60" fmla="*/ 1974850 w 5154613"/>
                <a:gd name="connsiteY60" fmla="*/ 387350 h 1020763"/>
                <a:gd name="connsiteX61" fmla="*/ 1971675 w 5154613"/>
                <a:gd name="connsiteY61" fmla="*/ 387350 h 1020763"/>
                <a:gd name="connsiteX62" fmla="*/ 1838325 w 5154613"/>
                <a:gd name="connsiteY62" fmla="*/ 774700 h 1020763"/>
                <a:gd name="connsiteX63" fmla="*/ 1774825 w 5154613"/>
                <a:gd name="connsiteY63" fmla="*/ 774700 h 1020763"/>
                <a:gd name="connsiteX64" fmla="*/ 4911219 w 5154613"/>
                <a:gd name="connsiteY64" fmla="*/ 288925 h 1020763"/>
                <a:gd name="connsiteX65" fmla="*/ 5018272 w 5154613"/>
                <a:gd name="connsiteY65" fmla="*/ 313151 h 1020763"/>
                <a:gd name="connsiteX66" fmla="*/ 5090987 w 5154613"/>
                <a:gd name="connsiteY66" fmla="*/ 380784 h 1020763"/>
                <a:gd name="connsiteX67" fmla="*/ 5093007 w 5154613"/>
                <a:gd name="connsiteY67" fmla="*/ 380784 h 1020763"/>
                <a:gd name="connsiteX68" fmla="*/ 5093007 w 5154613"/>
                <a:gd name="connsiteY68" fmla="*/ 301038 h 1020763"/>
                <a:gd name="connsiteX69" fmla="*/ 5154613 w 5154613"/>
                <a:gd name="connsiteY69" fmla="*/ 301038 h 1020763"/>
                <a:gd name="connsiteX70" fmla="*/ 5154613 w 5154613"/>
                <a:gd name="connsiteY70" fmla="*/ 744179 h 1020763"/>
                <a:gd name="connsiteX71" fmla="*/ 5129365 w 5154613"/>
                <a:gd name="connsiteY71" fmla="*/ 886509 h 1020763"/>
                <a:gd name="connsiteX72" fmla="*/ 5064729 w 5154613"/>
                <a:gd name="connsiteY72" fmla="*/ 971301 h 1020763"/>
                <a:gd name="connsiteX73" fmla="*/ 4981914 w 5154613"/>
                <a:gd name="connsiteY73" fmla="*/ 1010669 h 1020763"/>
                <a:gd name="connsiteX74" fmla="*/ 4902129 w 5154613"/>
                <a:gd name="connsiteY74" fmla="*/ 1020763 h 1020763"/>
                <a:gd name="connsiteX75" fmla="*/ 4831434 w 5154613"/>
                <a:gd name="connsiteY75" fmla="*/ 1014707 h 1020763"/>
                <a:gd name="connsiteX76" fmla="*/ 4766798 w 5154613"/>
                <a:gd name="connsiteY76" fmla="*/ 995527 h 1020763"/>
                <a:gd name="connsiteX77" fmla="*/ 4710242 w 5154613"/>
                <a:gd name="connsiteY77" fmla="*/ 964235 h 1020763"/>
                <a:gd name="connsiteX78" fmla="*/ 4666814 w 5154613"/>
                <a:gd name="connsiteY78" fmla="*/ 921839 h 1020763"/>
                <a:gd name="connsiteX79" fmla="*/ 4715291 w 5154613"/>
                <a:gd name="connsiteY79" fmla="*/ 876414 h 1020763"/>
                <a:gd name="connsiteX80" fmla="*/ 4797096 w 5154613"/>
                <a:gd name="connsiteY80" fmla="*/ 944046 h 1020763"/>
                <a:gd name="connsiteX81" fmla="*/ 4902129 w 5154613"/>
                <a:gd name="connsiteY81" fmla="*/ 966254 h 1020763"/>
                <a:gd name="connsiteX82" fmla="*/ 4981914 w 5154613"/>
                <a:gd name="connsiteY82" fmla="*/ 953131 h 1020763"/>
                <a:gd name="connsiteX83" fmla="*/ 5034431 w 5154613"/>
                <a:gd name="connsiteY83" fmla="*/ 920829 h 1020763"/>
                <a:gd name="connsiteX84" fmla="*/ 5067759 w 5154613"/>
                <a:gd name="connsiteY84" fmla="*/ 877424 h 1020763"/>
                <a:gd name="connsiteX85" fmla="*/ 5084928 w 5154613"/>
                <a:gd name="connsiteY85" fmla="*/ 828971 h 1020763"/>
                <a:gd name="connsiteX86" fmla="*/ 5091997 w 5154613"/>
                <a:gd name="connsiteY86" fmla="*/ 783547 h 1020763"/>
                <a:gd name="connsiteX87" fmla="*/ 5093007 w 5154613"/>
                <a:gd name="connsiteY87" fmla="*/ 748217 h 1020763"/>
                <a:gd name="connsiteX88" fmla="*/ 5093007 w 5154613"/>
                <a:gd name="connsiteY88" fmla="*/ 682604 h 1020763"/>
                <a:gd name="connsiteX89" fmla="*/ 5090987 w 5154613"/>
                <a:gd name="connsiteY89" fmla="*/ 682604 h 1020763"/>
                <a:gd name="connsiteX90" fmla="*/ 5018272 w 5154613"/>
                <a:gd name="connsiteY90" fmla="*/ 750236 h 1020763"/>
                <a:gd name="connsiteX91" fmla="*/ 4911219 w 5154613"/>
                <a:gd name="connsiteY91" fmla="*/ 775471 h 1020763"/>
                <a:gd name="connsiteX92" fmla="*/ 4812245 w 5154613"/>
                <a:gd name="connsiteY92" fmla="*/ 756292 h 1020763"/>
                <a:gd name="connsiteX93" fmla="*/ 4732460 w 5154613"/>
                <a:gd name="connsiteY93" fmla="*/ 703802 h 1020763"/>
                <a:gd name="connsiteX94" fmla="*/ 4677924 w 5154613"/>
                <a:gd name="connsiteY94" fmla="*/ 626075 h 1020763"/>
                <a:gd name="connsiteX95" fmla="*/ 4657725 w 5154613"/>
                <a:gd name="connsiteY95" fmla="*/ 532198 h 1020763"/>
                <a:gd name="connsiteX96" fmla="*/ 4677924 w 5154613"/>
                <a:gd name="connsiteY96" fmla="*/ 437312 h 1020763"/>
                <a:gd name="connsiteX97" fmla="*/ 4732460 w 5154613"/>
                <a:gd name="connsiteY97" fmla="*/ 360595 h 1020763"/>
                <a:gd name="connsiteX98" fmla="*/ 4812245 w 5154613"/>
                <a:gd name="connsiteY98" fmla="*/ 308104 h 1020763"/>
                <a:gd name="connsiteX99" fmla="*/ 4911219 w 5154613"/>
                <a:gd name="connsiteY99" fmla="*/ 288925 h 1020763"/>
                <a:gd name="connsiteX100" fmla="*/ 4334137 w 5154613"/>
                <a:gd name="connsiteY100" fmla="*/ 288925 h 1020763"/>
                <a:gd name="connsiteX101" fmla="*/ 4423700 w 5154613"/>
                <a:gd name="connsiteY101" fmla="*/ 306058 h 1020763"/>
                <a:gd name="connsiteX102" fmla="*/ 4478042 w 5154613"/>
                <a:gd name="connsiteY102" fmla="*/ 351411 h 1020763"/>
                <a:gd name="connsiteX103" fmla="*/ 4506219 w 5154613"/>
                <a:gd name="connsiteY103" fmla="*/ 416920 h 1020763"/>
                <a:gd name="connsiteX104" fmla="*/ 4513263 w 5154613"/>
                <a:gd name="connsiteY104" fmla="*/ 492507 h 1020763"/>
                <a:gd name="connsiteX105" fmla="*/ 4513263 w 5154613"/>
                <a:gd name="connsiteY105" fmla="*/ 774700 h 1020763"/>
                <a:gd name="connsiteX106" fmla="*/ 4452883 w 5154613"/>
                <a:gd name="connsiteY106" fmla="*/ 774700 h 1020763"/>
                <a:gd name="connsiteX107" fmla="*/ 4452883 w 5154613"/>
                <a:gd name="connsiteY107" fmla="*/ 495531 h 1020763"/>
                <a:gd name="connsiteX108" fmla="*/ 4446845 w 5154613"/>
                <a:gd name="connsiteY108" fmla="*/ 440100 h 1020763"/>
                <a:gd name="connsiteX109" fmla="*/ 4429738 w 5154613"/>
                <a:gd name="connsiteY109" fmla="*/ 390716 h 1020763"/>
                <a:gd name="connsiteX110" fmla="*/ 4393510 w 5154613"/>
                <a:gd name="connsiteY110" fmla="*/ 356450 h 1020763"/>
                <a:gd name="connsiteX111" fmla="*/ 4334137 w 5154613"/>
                <a:gd name="connsiteY111" fmla="*/ 344356 h 1020763"/>
                <a:gd name="connsiteX112" fmla="*/ 4269732 w 5154613"/>
                <a:gd name="connsiteY112" fmla="*/ 355442 h 1020763"/>
                <a:gd name="connsiteX113" fmla="*/ 4217403 w 5154613"/>
                <a:gd name="connsiteY113" fmla="*/ 391724 h 1020763"/>
                <a:gd name="connsiteX114" fmla="*/ 4183188 w 5154613"/>
                <a:gd name="connsiteY114" fmla="*/ 452194 h 1020763"/>
                <a:gd name="connsiteX115" fmla="*/ 4170106 w 5154613"/>
                <a:gd name="connsiteY115" fmla="*/ 537860 h 1020763"/>
                <a:gd name="connsiteX116" fmla="*/ 4170106 w 5154613"/>
                <a:gd name="connsiteY116" fmla="*/ 774700 h 1020763"/>
                <a:gd name="connsiteX117" fmla="*/ 4108720 w 5154613"/>
                <a:gd name="connsiteY117" fmla="*/ 774700 h 1020763"/>
                <a:gd name="connsiteX118" fmla="*/ 4108720 w 5154613"/>
                <a:gd name="connsiteY118" fmla="*/ 434053 h 1020763"/>
                <a:gd name="connsiteX119" fmla="*/ 4107713 w 5154613"/>
                <a:gd name="connsiteY119" fmla="*/ 401802 h 1020763"/>
                <a:gd name="connsiteX120" fmla="*/ 4105701 w 5154613"/>
                <a:gd name="connsiteY120" fmla="*/ 363505 h 1020763"/>
                <a:gd name="connsiteX121" fmla="*/ 4104694 w 5154613"/>
                <a:gd name="connsiteY121" fmla="*/ 327222 h 1020763"/>
                <a:gd name="connsiteX122" fmla="*/ 4103688 w 5154613"/>
                <a:gd name="connsiteY122" fmla="*/ 301019 h 1020763"/>
                <a:gd name="connsiteX123" fmla="*/ 4165074 w 5154613"/>
                <a:gd name="connsiteY123" fmla="*/ 301019 h 1020763"/>
                <a:gd name="connsiteX124" fmla="*/ 4166080 w 5154613"/>
                <a:gd name="connsiteY124" fmla="*/ 352419 h 1020763"/>
                <a:gd name="connsiteX125" fmla="*/ 4169099 w 5154613"/>
                <a:gd name="connsiteY125" fmla="*/ 383661 h 1020763"/>
                <a:gd name="connsiteX126" fmla="*/ 4172118 w 5154613"/>
                <a:gd name="connsiteY126" fmla="*/ 383661 h 1020763"/>
                <a:gd name="connsiteX127" fmla="*/ 4233504 w 5154613"/>
                <a:gd name="connsiteY127" fmla="*/ 317144 h 1020763"/>
                <a:gd name="connsiteX128" fmla="*/ 4334137 w 5154613"/>
                <a:gd name="connsiteY128" fmla="*/ 288925 h 1020763"/>
                <a:gd name="connsiteX129" fmla="*/ 3237223 w 5154613"/>
                <a:gd name="connsiteY129" fmla="*/ 288925 h 1020763"/>
                <a:gd name="connsiteX130" fmla="*/ 3255325 w 5154613"/>
                <a:gd name="connsiteY130" fmla="*/ 289933 h 1020763"/>
                <a:gd name="connsiteX131" fmla="*/ 3273426 w 5154613"/>
                <a:gd name="connsiteY131" fmla="*/ 293964 h 1020763"/>
                <a:gd name="connsiteX132" fmla="*/ 3265381 w 5154613"/>
                <a:gd name="connsiteY132" fmla="*/ 354434 h 1020763"/>
                <a:gd name="connsiteX133" fmla="*/ 3242251 w 5154613"/>
                <a:gd name="connsiteY133" fmla="*/ 350403 h 1020763"/>
                <a:gd name="connsiteX134" fmla="*/ 3172863 w 5154613"/>
                <a:gd name="connsiteY134" fmla="*/ 362497 h 1020763"/>
                <a:gd name="connsiteX135" fmla="*/ 3125598 w 5154613"/>
                <a:gd name="connsiteY135" fmla="*/ 397771 h 1020763"/>
                <a:gd name="connsiteX136" fmla="*/ 3097441 w 5154613"/>
                <a:gd name="connsiteY136" fmla="*/ 451186 h 1020763"/>
                <a:gd name="connsiteX137" fmla="*/ 3088390 w 5154613"/>
                <a:gd name="connsiteY137" fmla="*/ 515687 h 1020763"/>
                <a:gd name="connsiteX138" fmla="*/ 3088390 w 5154613"/>
                <a:gd name="connsiteY138" fmla="*/ 774700 h 1020763"/>
                <a:gd name="connsiteX139" fmla="*/ 3026041 w 5154613"/>
                <a:gd name="connsiteY139" fmla="*/ 774700 h 1020763"/>
                <a:gd name="connsiteX140" fmla="*/ 3026041 w 5154613"/>
                <a:gd name="connsiteY140" fmla="*/ 434053 h 1020763"/>
                <a:gd name="connsiteX141" fmla="*/ 3026041 w 5154613"/>
                <a:gd name="connsiteY141" fmla="*/ 401802 h 1020763"/>
                <a:gd name="connsiteX142" fmla="*/ 3024030 w 5154613"/>
                <a:gd name="connsiteY142" fmla="*/ 363505 h 1020763"/>
                <a:gd name="connsiteX143" fmla="*/ 3023024 w 5154613"/>
                <a:gd name="connsiteY143" fmla="*/ 327222 h 1020763"/>
                <a:gd name="connsiteX144" fmla="*/ 3021013 w 5154613"/>
                <a:gd name="connsiteY144" fmla="*/ 301019 h 1020763"/>
                <a:gd name="connsiteX145" fmla="*/ 3082356 w 5154613"/>
                <a:gd name="connsiteY145" fmla="*/ 301019 h 1020763"/>
                <a:gd name="connsiteX146" fmla="*/ 3084368 w 5154613"/>
                <a:gd name="connsiteY146" fmla="*/ 352419 h 1020763"/>
                <a:gd name="connsiteX147" fmla="*/ 3087385 w 5154613"/>
                <a:gd name="connsiteY147" fmla="*/ 383661 h 1020763"/>
                <a:gd name="connsiteX148" fmla="*/ 3146717 w 5154613"/>
                <a:gd name="connsiteY148" fmla="*/ 315128 h 1020763"/>
                <a:gd name="connsiteX149" fmla="*/ 3237223 w 5154613"/>
                <a:gd name="connsiteY149" fmla="*/ 288925 h 1020763"/>
                <a:gd name="connsiteX150" fmla="*/ 2638425 w 5154613"/>
                <a:gd name="connsiteY150" fmla="*/ 288925 h 1020763"/>
                <a:gd name="connsiteX151" fmla="*/ 2738322 w 5154613"/>
                <a:gd name="connsiteY151" fmla="*/ 307088 h 1020763"/>
                <a:gd name="connsiteX152" fmla="*/ 2818038 w 5154613"/>
                <a:gd name="connsiteY152" fmla="*/ 358550 h 1020763"/>
                <a:gd name="connsiteX153" fmla="*/ 2869500 w 5154613"/>
                <a:gd name="connsiteY153" fmla="*/ 438266 h 1020763"/>
                <a:gd name="connsiteX154" fmla="*/ 2887663 w 5154613"/>
                <a:gd name="connsiteY154" fmla="*/ 538163 h 1020763"/>
                <a:gd name="connsiteX155" fmla="*/ 2869500 w 5154613"/>
                <a:gd name="connsiteY155" fmla="*/ 638060 h 1020763"/>
                <a:gd name="connsiteX156" fmla="*/ 2818038 w 5154613"/>
                <a:gd name="connsiteY156" fmla="*/ 716766 h 1020763"/>
                <a:gd name="connsiteX157" fmla="*/ 2738322 w 5154613"/>
                <a:gd name="connsiteY157" fmla="*/ 768228 h 1020763"/>
                <a:gd name="connsiteX158" fmla="*/ 2638425 w 5154613"/>
                <a:gd name="connsiteY158" fmla="*/ 787400 h 1020763"/>
                <a:gd name="connsiteX159" fmla="*/ 2538528 w 5154613"/>
                <a:gd name="connsiteY159" fmla="*/ 768228 h 1020763"/>
                <a:gd name="connsiteX160" fmla="*/ 2458813 w 5154613"/>
                <a:gd name="connsiteY160" fmla="*/ 716766 h 1020763"/>
                <a:gd name="connsiteX161" fmla="*/ 2408360 w 5154613"/>
                <a:gd name="connsiteY161" fmla="*/ 638060 h 1020763"/>
                <a:gd name="connsiteX162" fmla="*/ 2389188 w 5154613"/>
                <a:gd name="connsiteY162" fmla="*/ 538163 h 1020763"/>
                <a:gd name="connsiteX163" fmla="*/ 2408360 w 5154613"/>
                <a:gd name="connsiteY163" fmla="*/ 438266 h 1020763"/>
                <a:gd name="connsiteX164" fmla="*/ 2458813 w 5154613"/>
                <a:gd name="connsiteY164" fmla="*/ 358550 h 1020763"/>
                <a:gd name="connsiteX165" fmla="*/ 2538528 w 5154613"/>
                <a:gd name="connsiteY165" fmla="*/ 307088 h 1020763"/>
                <a:gd name="connsiteX166" fmla="*/ 2638425 w 5154613"/>
                <a:gd name="connsiteY166" fmla="*/ 288925 h 1020763"/>
                <a:gd name="connsiteX167" fmla="*/ 991839 w 5154613"/>
                <a:gd name="connsiteY167" fmla="*/ 288925 h 1020763"/>
                <a:gd name="connsiteX168" fmla="*/ 1087961 w 5154613"/>
                <a:gd name="connsiteY168" fmla="*/ 307088 h 1020763"/>
                <a:gd name="connsiteX169" fmla="*/ 1157776 w 5154613"/>
                <a:gd name="connsiteY169" fmla="*/ 357541 h 1020763"/>
                <a:gd name="connsiteX170" fmla="*/ 1200272 w 5154613"/>
                <a:gd name="connsiteY170" fmla="*/ 429184 h 1020763"/>
                <a:gd name="connsiteX171" fmla="*/ 1214438 w 5154613"/>
                <a:gd name="connsiteY171" fmla="*/ 509909 h 1020763"/>
                <a:gd name="connsiteX172" fmla="*/ 1214438 w 5154613"/>
                <a:gd name="connsiteY172" fmla="*/ 553299 h 1020763"/>
                <a:gd name="connsiteX173" fmla="*/ 815783 w 5154613"/>
                <a:gd name="connsiteY173" fmla="*/ 553299 h 1020763"/>
                <a:gd name="connsiteX174" fmla="*/ 822866 w 5154613"/>
                <a:gd name="connsiteY174" fmla="*/ 602742 h 1020763"/>
                <a:gd name="connsiteX175" fmla="*/ 851197 w 5154613"/>
                <a:gd name="connsiteY175" fmla="*/ 662277 h 1020763"/>
                <a:gd name="connsiteX176" fmla="*/ 906847 w 5154613"/>
                <a:gd name="connsiteY176" fmla="*/ 710712 h 1020763"/>
                <a:gd name="connsiteX177" fmla="*/ 995886 w 5154613"/>
                <a:gd name="connsiteY177" fmla="*/ 731902 h 1020763"/>
                <a:gd name="connsiteX178" fmla="*/ 1086949 w 5154613"/>
                <a:gd name="connsiteY178" fmla="*/ 708694 h 1020763"/>
                <a:gd name="connsiteX179" fmla="*/ 1154741 w 5154613"/>
                <a:gd name="connsiteY179" fmla="*/ 647141 h 1020763"/>
                <a:gd name="connsiteX180" fmla="*/ 1200272 w 5154613"/>
                <a:gd name="connsiteY180" fmla="*/ 685485 h 1020763"/>
                <a:gd name="connsiteX181" fmla="*/ 1111233 w 5154613"/>
                <a:gd name="connsiteY181" fmla="*/ 763183 h 1020763"/>
                <a:gd name="connsiteX182" fmla="*/ 994874 w 5154613"/>
                <a:gd name="connsiteY182" fmla="*/ 787400 h 1020763"/>
                <a:gd name="connsiteX183" fmla="*/ 895717 w 5154613"/>
                <a:gd name="connsiteY183" fmla="*/ 768228 h 1020763"/>
                <a:gd name="connsiteX184" fmla="*/ 819831 w 5154613"/>
                <a:gd name="connsiteY184" fmla="*/ 716766 h 1020763"/>
                <a:gd name="connsiteX185" fmla="*/ 771264 w 5154613"/>
                <a:gd name="connsiteY185" fmla="*/ 638060 h 1020763"/>
                <a:gd name="connsiteX186" fmla="*/ 754063 w 5154613"/>
                <a:gd name="connsiteY186" fmla="*/ 537154 h 1020763"/>
                <a:gd name="connsiteX187" fmla="*/ 771264 w 5154613"/>
                <a:gd name="connsiteY187" fmla="*/ 438266 h 1020763"/>
                <a:gd name="connsiteX188" fmla="*/ 820842 w 5154613"/>
                <a:gd name="connsiteY188" fmla="*/ 359559 h 1020763"/>
                <a:gd name="connsiteX189" fmla="*/ 895717 w 5154613"/>
                <a:gd name="connsiteY189" fmla="*/ 307088 h 1020763"/>
                <a:gd name="connsiteX190" fmla="*/ 991839 w 5154613"/>
                <a:gd name="connsiteY190" fmla="*/ 288925 h 1020763"/>
                <a:gd name="connsiteX191" fmla="*/ 1386182 w 5154613"/>
                <a:gd name="connsiteY191" fmla="*/ 165100 h 1020763"/>
                <a:gd name="connsiteX192" fmla="*/ 1448068 w 5154613"/>
                <a:gd name="connsiteY192" fmla="*/ 165100 h 1020763"/>
                <a:gd name="connsiteX193" fmla="*/ 1448068 w 5154613"/>
                <a:gd name="connsiteY193" fmla="*/ 301259 h 1020763"/>
                <a:gd name="connsiteX194" fmla="*/ 1584015 w 5154613"/>
                <a:gd name="connsiteY194" fmla="*/ 301259 h 1020763"/>
                <a:gd name="connsiteX195" fmla="*/ 1584015 w 5154613"/>
                <a:gd name="connsiteY195" fmla="*/ 356732 h 1020763"/>
                <a:gd name="connsiteX196" fmla="*/ 1448068 w 5154613"/>
                <a:gd name="connsiteY196" fmla="*/ 356732 h 1020763"/>
                <a:gd name="connsiteX197" fmla="*/ 1448068 w 5154613"/>
                <a:gd name="connsiteY197" fmla="*/ 665361 h 1020763"/>
                <a:gd name="connsiteX198" fmla="*/ 1465315 w 5154613"/>
                <a:gd name="connsiteY198" fmla="*/ 714782 h 1020763"/>
                <a:gd name="connsiteX199" fmla="*/ 1514013 w 5154613"/>
                <a:gd name="connsiteY199" fmla="*/ 731928 h 1020763"/>
                <a:gd name="connsiteX200" fmla="*/ 1549521 w 5154613"/>
                <a:gd name="connsiteY200" fmla="*/ 726885 h 1020763"/>
                <a:gd name="connsiteX201" fmla="*/ 1584015 w 5154613"/>
                <a:gd name="connsiteY201" fmla="*/ 715790 h 1020763"/>
                <a:gd name="connsiteX202" fmla="*/ 1589088 w 5154613"/>
                <a:gd name="connsiteY202" fmla="*/ 770254 h 1020763"/>
                <a:gd name="connsiteX203" fmla="*/ 1549521 w 5154613"/>
                <a:gd name="connsiteY203" fmla="*/ 782357 h 1020763"/>
                <a:gd name="connsiteX204" fmla="*/ 1508940 w 5154613"/>
                <a:gd name="connsiteY204" fmla="*/ 787400 h 1020763"/>
                <a:gd name="connsiteX205" fmla="*/ 1452126 w 5154613"/>
                <a:gd name="connsiteY205" fmla="*/ 777314 h 1020763"/>
                <a:gd name="connsiteX206" fmla="*/ 1414589 w 5154613"/>
                <a:gd name="connsiteY206" fmla="*/ 751091 h 1020763"/>
                <a:gd name="connsiteX207" fmla="*/ 1393284 w 5154613"/>
                <a:gd name="connsiteY207" fmla="*/ 712765 h 1020763"/>
                <a:gd name="connsiteX208" fmla="*/ 1386182 w 5154613"/>
                <a:gd name="connsiteY208" fmla="*/ 665361 h 1020763"/>
                <a:gd name="connsiteX209" fmla="*/ 1386182 w 5154613"/>
                <a:gd name="connsiteY209" fmla="*/ 356732 h 1020763"/>
                <a:gd name="connsiteX210" fmla="*/ 1282700 w 5154613"/>
                <a:gd name="connsiteY210" fmla="*/ 356732 h 1020763"/>
                <a:gd name="connsiteX211" fmla="*/ 1282700 w 5154613"/>
                <a:gd name="connsiteY211" fmla="*/ 301259 h 1020763"/>
                <a:gd name="connsiteX212" fmla="*/ 1386182 w 5154613"/>
                <a:gd name="connsiteY212" fmla="*/ 301259 h 1020763"/>
                <a:gd name="connsiteX213" fmla="*/ 1386182 w 5154613"/>
                <a:gd name="connsiteY213" fmla="*/ 165100 h 1020763"/>
                <a:gd name="connsiteX214" fmla="*/ 3902581 w 5154613"/>
                <a:gd name="connsiteY214" fmla="*/ 66675 h 1020763"/>
                <a:gd name="connsiteX215" fmla="*/ 3934959 w 5154613"/>
                <a:gd name="connsiteY215" fmla="*/ 79910 h 1020763"/>
                <a:gd name="connsiteX216" fmla="*/ 3948113 w 5154613"/>
                <a:gd name="connsiteY216" fmla="*/ 113506 h 1020763"/>
                <a:gd name="connsiteX217" fmla="*/ 3934959 w 5154613"/>
                <a:gd name="connsiteY217" fmla="*/ 146085 h 1020763"/>
                <a:gd name="connsiteX218" fmla="*/ 3902581 w 5154613"/>
                <a:gd name="connsiteY218" fmla="*/ 160338 h 1020763"/>
                <a:gd name="connsiteX219" fmla="*/ 3869192 w 5154613"/>
                <a:gd name="connsiteY219" fmla="*/ 146085 h 1020763"/>
                <a:gd name="connsiteX220" fmla="*/ 3856038 w 5154613"/>
                <a:gd name="connsiteY220" fmla="*/ 113506 h 1020763"/>
                <a:gd name="connsiteX221" fmla="*/ 3869192 w 5154613"/>
                <a:gd name="connsiteY221" fmla="*/ 79910 h 1020763"/>
                <a:gd name="connsiteX222" fmla="*/ 3902581 w 5154613"/>
                <a:gd name="connsiteY222" fmla="*/ 66675 h 1020763"/>
                <a:gd name="connsiteX223" fmla="*/ 0 w 5154613"/>
                <a:gd name="connsiteY223" fmla="*/ 49213 h 1020763"/>
                <a:gd name="connsiteX224" fmla="*/ 87312 w 5154613"/>
                <a:gd name="connsiteY224" fmla="*/ 49213 h 1020763"/>
                <a:gd name="connsiteX225" fmla="*/ 528638 w 5154613"/>
                <a:gd name="connsiteY225" fmla="*/ 684214 h 1020763"/>
                <a:gd name="connsiteX226" fmla="*/ 531813 w 5154613"/>
                <a:gd name="connsiteY226" fmla="*/ 684214 h 1020763"/>
                <a:gd name="connsiteX227" fmla="*/ 531813 w 5154613"/>
                <a:gd name="connsiteY227" fmla="*/ 49213 h 1020763"/>
                <a:gd name="connsiteX228" fmla="*/ 598488 w 5154613"/>
                <a:gd name="connsiteY228" fmla="*/ 49213 h 1020763"/>
                <a:gd name="connsiteX229" fmla="*/ 598488 w 5154613"/>
                <a:gd name="connsiteY229" fmla="*/ 774701 h 1020763"/>
                <a:gd name="connsiteX230" fmla="*/ 512763 w 5154613"/>
                <a:gd name="connsiteY230" fmla="*/ 774701 h 1020763"/>
                <a:gd name="connsiteX231" fmla="*/ 69850 w 5154613"/>
                <a:gd name="connsiteY231" fmla="*/ 138113 h 1020763"/>
                <a:gd name="connsiteX232" fmla="*/ 68262 w 5154613"/>
                <a:gd name="connsiteY232" fmla="*/ 138113 h 1020763"/>
                <a:gd name="connsiteX233" fmla="*/ 68262 w 5154613"/>
                <a:gd name="connsiteY233" fmla="*/ 774701 h 1020763"/>
                <a:gd name="connsiteX234" fmla="*/ 0 w 5154613"/>
                <a:gd name="connsiteY234" fmla="*/ 774701 h 1020763"/>
                <a:gd name="connsiteX235" fmla="*/ 3367088 w 5154613"/>
                <a:gd name="connsiteY235" fmla="*/ 0 h 1020763"/>
                <a:gd name="connsiteX236" fmla="*/ 3429000 w 5154613"/>
                <a:gd name="connsiteY236" fmla="*/ 0 h 1020763"/>
                <a:gd name="connsiteX237" fmla="*/ 3429000 w 5154613"/>
                <a:gd name="connsiteY237" fmla="*/ 515938 h 1020763"/>
                <a:gd name="connsiteX238" fmla="*/ 3663950 w 5154613"/>
                <a:gd name="connsiteY238" fmla="*/ 301625 h 1020763"/>
                <a:gd name="connsiteX239" fmla="*/ 3752850 w 5154613"/>
                <a:gd name="connsiteY239" fmla="*/ 301625 h 1020763"/>
                <a:gd name="connsiteX240" fmla="*/ 3508376 w 5154613"/>
                <a:gd name="connsiteY240" fmla="*/ 517525 h 1020763"/>
                <a:gd name="connsiteX241" fmla="*/ 3783013 w 5154613"/>
                <a:gd name="connsiteY241" fmla="*/ 774700 h 1020763"/>
                <a:gd name="connsiteX242" fmla="*/ 3689350 w 5154613"/>
                <a:gd name="connsiteY242" fmla="*/ 774700 h 1020763"/>
                <a:gd name="connsiteX243" fmla="*/ 3429000 w 5154613"/>
                <a:gd name="connsiteY243" fmla="*/ 523875 h 1020763"/>
                <a:gd name="connsiteX244" fmla="*/ 3429000 w 5154613"/>
                <a:gd name="connsiteY244" fmla="*/ 774700 h 1020763"/>
                <a:gd name="connsiteX245" fmla="*/ 3367088 w 5154613"/>
                <a:gd name="connsiteY245" fmla="*/ 774700 h 102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Lst>
              <a:rect l="l" t="t" r="r" b="b"/>
              <a:pathLst>
                <a:path w="5154613" h="1020763">
                  <a:moveTo>
                    <a:pt x="4907757" y="344488"/>
                  </a:moveTo>
                  <a:cubicBezTo>
                    <a:pt x="4881461" y="344488"/>
                    <a:pt x="4857187" y="348517"/>
                    <a:pt x="4833925" y="358588"/>
                  </a:cubicBezTo>
                  <a:cubicBezTo>
                    <a:pt x="4810663" y="368659"/>
                    <a:pt x="4791447" y="381752"/>
                    <a:pt x="4774253" y="398873"/>
                  </a:cubicBezTo>
                  <a:cubicBezTo>
                    <a:pt x="4758071" y="415994"/>
                    <a:pt x="4743911" y="435129"/>
                    <a:pt x="4734809" y="458293"/>
                  </a:cubicBezTo>
                  <a:cubicBezTo>
                    <a:pt x="4724695" y="481457"/>
                    <a:pt x="4719638" y="505628"/>
                    <a:pt x="4719638" y="531813"/>
                  </a:cubicBezTo>
                  <a:cubicBezTo>
                    <a:pt x="4719638" y="556991"/>
                    <a:pt x="4724695" y="582169"/>
                    <a:pt x="4734809" y="604326"/>
                  </a:cubicBezTo>
                  <a:cubicBezTo>
                    <a:pt x="4743911" y="627490"/>
                    <a:pt x="4758071" y="647632"/>
                    <a:pt x="4774253" y="663746"/>
                  </a:cubicBezTo>
                  <a:cubicBezTo>
                    <a:pt x="4791447" y="680868"/>
                    <a:pt x="4810663" y="693960"/>
                    <a:pt x="4833925" y="704031"/>
                  </a:cubicBezTo>
                  <a:cubicBezTo>
                    <a:pt x="4857187" y="714103"/>
                    <a:pt x="4881461" y="719138"/>
                    <a:pt x="4907757" y="719138"/>
                  </a:cubicBezTo>
                  <a:cubicBezTo>
                    <a:pt x="4934053" y="719138"/>
                    <a:pt x="4958327" y="714103"/>
                    <a:pt x="4981589" y="704031"/>
                  </a:cubicBezTo>
                  <a:cubicBezTo>
                    <a:pt x="5003839" y="693960"/>
                    <a:pt x="5024067" y="680868"/>
                    <a:pt x="5041261" y="663746"/>
                  </a:cubicBezTo>
                  <a:cubicBezTo>
                    <a:pt x="5057443" y="647632"/>
                    <a:pt x="5070591" y="627490"/>
                    <a:pt x="5080705" y="604326"/>
                  </a:cubicBezTo>
                  <a:cubicBezTo>
                    <a:pt x="5090819" y="582169"/>
                    <a:pt x="5095876" y="556991"/>
                    <a:pt x="5095876" y="531813"/>
                  </a:cubicBezTo>
                  <a:cubicBezTo>
                    <a:pt x="5095876" y="505628"/>
                    <a:pt x="5090819" y="481457"/>
                    <a:pt x="5080705" y="458293"/>
                  </a:cubicBezTo>
                  <a:cubicBezTo>
                    <a:pt x="5070591" y="435129"/>
                    <a:pt x="5057443" y="415994"/>
                    <a:pt x="5041261" y="398873"/>
                  </a:cubicBezTo>
                  <a:cubicBezTo>
                    <a:pt x="5024067" y="381752"/>
                    <a:pt x="5003839" y="368659"/>
                    <a:pt x="4981589" y="358588"/>
                  </a:cubicBezTo>
                  <a:cubicBezTo>
                    <a:pt x="4958327" y="348517"/>
                    <a:pt x="4934053" y="344488"/>
                    <a:pt x="4907757" y="344488"/>
                  </a:cubicBezTo>
                  <a:close/>
                  <a:moveTo>
                    <a:pt x="2638425" y="344488"/>
                  </a:moveTo>
                  <a:cubicBezTo>
                    <a:pt x="2610225" y="344488"/>
                    <a:pt x="2584040" y="349532"/>
                    <a:pt x="2560876" y="359619"/>
                  </a:cubicBezTo>
                  <a:cubicBezTo>
                    <a:pt x="2537712" y="369706"/>
                    <a:pt x="2517570" y="383828"/>
                    <a:pt x="2501456" y="400977"/>
                  </a:cubicBezTo>
                  <a:cubicBezTo>
                    <a:pt x="2485342" y="418125"/>
                    <a:pt x="2473256" y="439308"/>
                    <a:pt x="2464192" y="462509"/>
                  </a:cubicBezTo>
                  <a:cubicBezTo>
                    <a:pt x="2456135" y="485710"/>
                    <a:pt x="2451100" y="510928"/>
                    <a:pt x="2451100" y="538163"/>
                  </a:cubicBezTo>
                  <a:cubicBezTo>
                    <a:pt x="2451100" y="564390"/>
                    <a:pt x="2456135" y="589608"/>
                    <a:pt x="2464192" y="612809"/>
                  </a:cubicBezTo>
                  <a:cubicBezTo>
                    <a:pt x="2473256" y="637018"/>
                    <a:pt x="2485342" y="657193"/>
                    <a:pt x="2501456" y="674341"/>
                  </a:cubicBezTo>
                  <a:cubicBezTo>
                    <a:pt x="2517570" y="692498"/>
                    <a:pt x="2537712" y="705611"/>
                    <a:pt x="2560876" y="716707"/>
                  </a:cubicBezTo>
                  <a:cubicBezTo>
                    <a:pt x="2584040" y="726795"/>
                    <a:pt x="2610225" y="731838"/>
                    <a:pt x="2638425" y="731838"/>
                  </a:cubicBezTo>
                  <a:cubicBezTo>
                    <a:pt x="2667631" y="731838"/>
                    <a:pt x="2693817" y="726795"/>
                    <a:pt x="2716980" y="716707"/>
                  </a:cubicBezTo>
                  <a:cubicBezTo>
                    <a:pt x="2740144" y="705611"/>
                    <a:pt x="2759280" y="692498"/>
                    <a:pt x="2776401" y="674341"/>
                  </a:cubicBezTo>
                  <a:cubicBezTo>
                    <a:pt x="2792515" y="657193"/>
                    <a:pt x="2804600" y="637018"/>
                    <a:pt x="2813664" y="612809"/>
                  </a:cubicBezTo>
                  <a:cubicBezTo>
                    <a:pt x="2821721" y="589608"/>
                    <a:pt x="2825750" y="564390"/>
                    <a:pt x="2825750" y="538163"/>
                  </a:cubicBezTo>
                  <a:cubicBezTo>
                    <a:pt x="2825750" y="510928"/>
                    <a:pt x="2821721" y="485710"/>
                    <a:pt x="2813664" y="462509"/>
                  </a:cubicBezTo>
                  <a:cubicBezTo>
                    <a:pt x="2804600" y="439308"/>
                    <a:pt x="2792515" y="418125"/>
                    <a:pt x="2776401" y="400977"/>
                  </a:cubicBezTo>
                  <a:cubicBezTo>
                    <a:pt x="2759280" y="383828"/>
                    <a:pt x="2740144" y="369706"/>
                    <a:pt x="2716980" y="359619"/>
                  </a:cubicBezTo>
                  <a:cubicBezTo>
                    <a:pt x="2693817" y="349532"/>
                    <a:pt x="2667631" y="344488"/>
                    <a:pt x="2638425" y="344488"/>
                  </a:cubicBezTo>
                  <a:close/>
                  <a:moveTo>
                    <a:pt x="988798" y="344488"/>
                  </a:moveTo>
                  <a:cubicBezTo>
                    <a:pt x="954435" y="344488"/>
                    <a:pt x="927147" y="350567"/>
                    <a:pt x="904913" y="364750"/>
                  </a:cubicBezTo>
                  <a:cubicBezTo>
                    <a:pt x="882678" y="377920"/>
                    <a:pt x="864486" y="394129"/>
                    <a:pt x="851348" y="412365"/>
                  </a:cubicBezTo>
                  <a:cubicBezTo>
                    <a:pt x="839220" y="429587"/>
                    <a:pt x="829113" y="446809"/>
                    <a:pt x="824060" y="464032"/>
                  </a:cubicBezTo>
                  <a:cubicBezTo>
                    <a:pt x="819007" y="481254"/>
                    <a:pt x="815975" y="492398"/>
                    <a:pt x="815975" y="498476"/>
                  </a:cubicBezTo>
                  <a:lnTo>
                    <a:pt x="1152525" y="498476"/>
                  </a:lnTo>
                  <a:cubicBezTo>
                    <a:pt x="1152525" y="477202"/>
                    <a:pt x="1148482" y="456940"/>
                    <a:pt x="1140397" y="438705"/>
                  </a:cubicBezTo>
                  <a:cubicBezTo>
                    <a:pt x="1131301" y="420469"/>
                    <a:pt x="1120184" y="404260"/>
                    <a:pt x="1105024" y="390077"/>
                  </a:cubicBezTo>
                  <a:cubicBezTo>
                    <a:pt x="1089864" y="375894"/>
                    <a:pt x="1072683" y="364750"/>
                    <a:pt x="1052469" y="356645"/>
                  </a:cubicBezTo>
                  <a:cubicBezTo>
                    <a:pt x="1032256" y="348541"/>
                    <a:pt x="1011032" y="344488"/>
                    <a:pt x="988798" y="344488"/>
                  </a:cubicBezTo>
                  <a:close/>
                  <a:moveTo>
                    <a:pt x="3871913" y="301625"/>
                  </a:moveTo>
                  <a:lnTo>
                    <a:pt x="3933826" y="301625"/>
                  </a:lnTo>
                  <a:lnTo>
                    <a:pt x="3933826" y="774700"/>
                  </a:lnTo>
                  <a:lnTo>
                    <a:pt x="3871913" y="774700"/>
                  </a:lnTo>
                  <a:close/>
                  <a:moveTo>
                    <a:pt x="1627188" y="301625"/>
                  </a:moveTo>
                  <a:lnTo>
                    <a:pt x="1693863" y="301625"/>
                  </a:lnTo>
                  <a:lnTo>
                    <a:pt x="1809750" y="696913"/>
                  </a:lnTo>
                  <a:lnTo>
                    <a:pt x="1811338" y="696913"/>
                  </a:lnTo>
                  <a:lnTo>
                    <a:pt x="1944688" y="301625"/>
                  </a:lnTo>
                  <a:lnTo>
                    <a:pt x="2001838" y="301625"/>
                  </a:lnTo>
                  <a:lnTo>
                    <a:pt x="2143125" y="696913"/>
                  </a:lnTo>
                  <a:lnTo>
                    <a:pt x="2144713" y="696913"/>
                  </a:lnTo>
                  <a:lnTo>
                    <a:pt x="2257425" y="301625"/>
                  </a:lnTo>
                  <a:lnTo>
                    <a:pt x="2319338" y="301625"/>
                  </a:lnTo>
                  <a:lnTo>
                    <a:pt x="2179638" y="774700"/>
                  </a:lnTo>
                  <a:lnTo>
                    <a:pt x="2116138" y="774700"/>
                  </a:lnTo>
                  <a:lnTo>
                    <a:pt x="1974850" y="387350"/>
                  </a:lnTo>
                  <a:lnTo>
                    <a:pt x="1971675" y="387350"/>
                  </a:lnTo>
                  <a:lnTo>
                    <a:pt x="1838325" y="774700"/>
                  </a:lnTo>
                  <a:lnTo>
                    <a:pt x="1774825" y="774700"/>
                  </a:lnTo>
                  <a:close/>
                  <a:moveTo>
                    <a:pt x="4911219" y="288925"/>
                  </a:moveTo>
                  <a:cubicBezTo>
                    <a:pt x="4952626" y="288925"/>
                    <a:pt x="4987974" y="297000"/>
                    <a:pt x="5018272" y="313151"/>
                  </a:cubicBezTo>
                  <a:cubicBezTo>
                    <a:pt x="5048570" y="329302"/>
                    <a:pt x="5072808" y="352519"/>
                    <a:pt x="5090987" y="380784"/>
                  </a:cubicBezTo>
                  <a:cubicBezTo>
                    <a:pt x="5093007" y="380784"/>
                    <a:pt x="5093007" y="380784"/>
                    <a:pt x="5093007" y="380784"/>
                  </a:cubicBezTo>
                  <a:cubicBezTo>
                    <a:pt x="5093007" y="301038"/>
                    <a:pt x="5093007" y="301038"/>
                    <a:pt x="5093007" y="301038"/>
                  </a:cubicBezTo>
                  <a:cubicBezTo>
                    <a:pt x="5154613" y="301038"/>
                    <a:pt x="5154613" y="301038"/>
                    <a:pt x="5154613" y="301038"/>
                  </a:cubicBezTo>
                  <a:lnTo>
                    <a:pt x="5154613" y="744179"/>
                  </a:lnTo>
                  <a:cubicBezTo>
                    <a:pt x="5154613" y="802726"/>
                    <a:pt x="5145524" y="850169"/>
                    <a:pt x="5129365" y="886509"/>
                  </a:cubicBezTo>
                  <a:cubicBezTo>
                    <a:pt x="5112196" y="922848"/>
                    <a:pt x="5089977" y="951112"/>
                    <a:pt x="5064729" y="971301"/>
                  </a:cubicBezTo>
                  <a:cubicBezTo>
                    <a:pt x="5039480" y="990480"/>
                    <a:pt x="5011202" y="1004612"/>
                    <a:pt x="4981914" y="1010669"/>
                  </a:cubicBezTo>
                  <a:cubicBezTo>
                    <a:pt x="4952626" y="1017735"/>
                    <a:pt x="4925358" y="1020763"/>
                    <a:pt x="4902129" y="1020763"/>
                  </a:cubicBezTo>
                  <a:cubicBezTo>
                    <a:pt x="4877891" y="1020763"/>
                    <a:pt x="4854662" y="1018744"/>
                    <a:pt x="4831434" y="1014707"/>
                  </a:cubicBezTo>
                  <a:cubicBezTo>
                    <a:pt x="4808205" y="1009659"/>
                    <a:pt x="4786997" y="1003603"/>
                    <a:pt x="4766798" y="995527"/>
                  </a:cubicBezTo>
                  <a:cubicBezTo>
                    <a:pt x="4745589" y="986443"/>
                    <a:pt x="4727411" y="976348"/>
                    <a:pt x="4710242" y="964235"/>
                  </a:cubicBezTo>
                  <a:cubicBezTo>
                    <a:pt x="4694083" y="951112"/>
                    <a:pt x="4678934" y="936980"/>
                    <a:pt x="4666814" y="921839"/>
                  </a:cubicBezTo>
                  <a:cubicBezTo>
                    <a:pt x="4715291" y="876414"/>
                    <a:pt x="4715291" y="876414"/>
                    <a:pt x="4715291" y="876414"/>
                  </a:cubicBezTo>
                  <a:cubicBezTo>
                    <a:pt x="4736500" y="907707"/>
                    <a:pt x="4764778" y="929914"/>
                    <a:pt x="4797096" y="944046"/>
                  </a:cubicBezTo>
                  <a:cubicBezTo>
                    <a:pt x="4830424" y="959188"/>
                    <a:pt x="4864762" y="966254"/>
                    <a:pt x="4902129" y="966254"/>
                  </a:cubicBezTo>
                  <a:cubicBezTo>
                    <a:pt x="4933437" y="966254"/>
                    <a:pt x="4959696" y="962216"/>
                    <a:pt x="4981914" y="953131"/>
                  </a:cubicBezTo>
                  <a:cubicBezTo>
                    <a:pt x="5003123" y="945056"/>
                    <a:pt x="5021302" y="934962"/>
                    <a:pt x="5034431" y="920829"/>
                  </a:cubicBezTo>
                  <a:cubicBezTo>
                    <a:pt x="5048570" y="907707"/>
                    <a:pt x="5059679" y="893575"/>
                    <a:pt x="5067759" y="877424"/>
                  </a:cubicBezTo>
                  <a:cubicBezTo>
                    <a:pt x="5075838" y="861273"/>
                    <a:pt x="5080888" y="845122"/>
                    <a:pt x="5084928" y="828971"/>
                  </a:cubicBezTo>
                  <a:cubicBezTo>
                    <a:pt x="5088967" y="812820"/>
                    <a:pt x="5090987" y="797679"/>
                    <a:pt x="5091997" y="783547"/>
                  </a:cubicBezTo>
                  <a:cubicBezTo>
                    <a:pt x="5093007" y="768405"/>
                    <a:pt x="5093007" y="757302"/>
                    <a:pt x="5093007" y="748217"/>
                  </a:cubicBezTo>
                  <a:cubicBezTo>
                    <a:pt x="5093007" y="682604"/>
                    <a:pt x="5093007" y="682604"/>
                    <a:pt x="5093007" y="682604"/>
                  </a:cubicBezTo>
                  <a:cubicBezTo>
                    <a:pt x="5090987" y="682604"/>
                    <a:pt x="5090987" y="682604"/>
                    <a:pt x="5090987" y="682604"/>
                  </a:cubicBezTo>
                  <a:cubicBezTo>
                    <a:pt x="5072808" y="710868"/>
                    <a:pt x="5048570" y="734085"/>
                    <a:pt x="5018272" y="750236"/>
                  </a:cubicBezTo>
                  <a:cubicBezTo>
                    <a:pt x="4987974" y="766386"/>
                    <a:pt x="4952626" y="775471"/>
                    <a:pt x="4911219" y="775471"/>
                  </a:cubicBezTo>
                  <a:cubicBezTo>
                    <a:pt x="4875871" y="775471"/>
                    <a:pt x="4843553" y="768405"/>
                    <a:pt x="4812245" y="756292"/>
                  </a:cubicBezTo>
                  <a:cubicBezTo>
                    <a:pt x="4781947" y="743170"/>
                    <a:pt x="4754679" y="726009"/>
                    <a:pt x="4732460" y="703802"/>
                  </a:cubicBezTo>
                  <a:cubicBezTo>
                    <a:pt x="4709232" y="681594"/>
                    <a:pt x="4691053" y="655349"/>
                    <a:pt x="4677924" y="626075"/>
                  </a:cubicBezTo>
                  <a:cubicBezTo>
                    <a:pt x="4663785" y="596802"/>
                    <a:pt x="4657725" y="565510"/>
                    <a:pt x="4657725" y="532198"/>
                  </a:cubicBezTo>
                  <a:cubicBezTo>
                    <a:pt x="4657725" y="497878"/>
                    <a:pt x="4663785" y="466585"/>
                    <a:pt x="4677924" y="437312"/>
                  </a:cubicBezTo>
                  <a:cubicBezTo>
                    <a:pt x="4691053" y="408038"/>
                    <a:pt x="4709232" y="382802"/>
                    <a:pt x="4732460" y="360595"/>
                  </a:cubicBezTo>
                  <a:cubicBezTo>
                    <a:pt x="4754679" y="338387"/>
                    <a:pt x="4781947" y="321227"/>
                    <a:pt x="4812245" y="308104"/>
                  </a:cubicBezTo>
                  <a:cubicBezTo>
                    <a:pt x="4843553" y="294981"/>
                    <a:pt x="4875871" y="288925"/>
                    <a:pt x="4911219" y="288925"/>
                  </a:cubicBezTo>
                  <a:close/>
                  <a:moveTo>
                    <a:pt x="4334137" y="288925"/>
                  </a:moveTo>
                  <a:cubicBezTo>
                    <a:pt x="4370365" y="288925"/>
                    <a:pt x="4400554" y="293964"/>
                    <a:pt x="4423700" y="306058"/>
                  </a:cubicBezTo>
                  <a:cubicBezTo>
                    <a:pt x="4446845" y="317144"/>
                    <a:pt x="4464959" y="333269"/>
                    <a:pt x="4478042" y="351411"/>
                  </a:cubicBezTo>
                  <a:cubicBezTo>
                    <a:pt x="4492130" y="370560"/>
                    <a:pt x="4501187" y="391724"/>
                    <a:pt x="4506219" y="416920"/>
                  </a:cubicBezTo>
                  <a:cubicBezTo>
                    <a:pt x="4511250" y="441108"/>
                    <a:pt x="4513263" y="466304"/>
                    <a:pt x="4513263" y="492507"/>
                  </a:cubicBezTo>
                  <a:cubicBezTo>
                    <a:pt x="4513263" y="774700"/>
                    <a:pt x="4513263" y="774700"/>
                    <a:pt x="4513263" y="774700"/>
                  </a:cubicBezTo>
                  <a:cubicBezTo>
                    <a:pt x="4452883" y="774700"/>
                    <a:pt x="4452883" y="774700"/>
                    <a:pt x="4452883" y="774700"/>
                  </a:cubicBezTo>
                  <a:cubicBezTo>
                    <a:pt x="4452883" y="495531"/>
                    <a:pt x="4452883" y="495531"/>
                    <a:pt x="4452883" y="495531"/>
                  </a:cubicBezTo>
                  <a:cubicBezTo>
                    <a:pt x="4452883" y="476382"/>
                    <a:pt x="4450871" y="458241"/>
                    <a:pt x="4446845" y="440100"/>
                  </a:cubicBezTo>
                  <a:cubicBezTo>
                    <a:pt x="4443826" y="421959"/>
                    <a:pt x="4437788" y="405834"/>
                    <a:pt x="4429738" y="390716"/>
                  </a:cubicBezTo>
                  <a:cubicBezTo>
                    <a:pt x="4420681" y="376607"/>
                    <a:pt x="4408605" y="365520"/>
                    <a:pt x="4393510" y="356450"/>
                  </a:cubicBezTo>
                  <a:cubicBezTo>
                    <a:pt x="4378415" y="348387"/>
                    <a:pt x="4358289" y="344356"/>
                    <a:pt x="4334137" y="344356"/>
                  </a:cubicBezTo>
                  <a:cubicBezTo>
                    <a:pt x="4310991" y="344356"/>
                    <a:pt x="4289858" y="347380"/>
                    <a:pt x="4269732" y="355442"/>
                  </a:cubicBezTo>
                  <a:cubicBezTo>
                    <a:pt x="4249605" y="363505"/>
                    <a:pt x="4232498" y="375599"/>
                    <a:pt x="4217403" y="391724"/>
                  </a:cubicBezTo>
                  <a:cubicBezTo>
                    <a:pt x="4203314" y="407849"/>
                    <a:pt x="4191238" y="428006"/>
                    <a:pt x="4183188" y="452194"/>
                  </a:cubicBezTo>
                  <a:cubicBezTo>
                    <a:pt x="4174131" y="476382"/>
                    <a:pt x="4170106" y="504601"/>
                    <a:pt x="4170106" y="537860"/>
                  </a:cubicBezTo>
                  <a:cubicBezTo>
                    <a:pt x="4170106" y="774700"/>
                    <a:pt x="4170106" y="774700"/>
                    <a:pt x="4170106" y="774700"/>
                  </a:cubicBezTo>
                  <a:cubicBezTo>
                    <a:pt x="4108720" y="774700"/>
                    <a:pt x="4108720" y="774700"/>
                    <a:pt x="4108720" y="774700"/>
                  </a:cubicBezTo>
                  <a:lnTo>
                    <a:pt x="4108720" y="434053"/>
                  </a:lnTo>
                  <a:cubicBezTo>
                    <a:pt x="4108720" y="424983"/>
                    <a:pt x="4108720" y="414904"/>
                    <a:pt x="4107713" y="401802"/>
                  </a:cubicBezTo>
                  <a:cubicBezTo>
                    <a:pt x="4106707" y="388701"/>
                    <a:pt x="4106707" y="376607"/>
                    <a:pt x="4105701" y="363505"/>
                  </a:cubicBezTo>
                  <a:cubicBezTo>
                    <a:pt x="4105701" y="350403"/>
                    <a:pt x="4105701" y="338309"/>
                    <a:pt x="4104694" y="327222"/>
                  </a:cubicBezTo>
                  <a:cubicBezTo>
                    <a:pt x="4103688" y="316136"/>
                    <a:pt x="4103688" y="307066"/>
                    <a:pt x="4103688" y="301019"/>
                  </a:cubicBezTo>
                  <a:cubicBezTo>
                    <a:pt x="4165074" y="301019"/>
                    <a:pt x="4165074" y="301019"/>
                    <a:pt x="4165074" y="301019"/>
                  </a:cubicBezTo>
                  <a:cubicBezTo>
                    <a:pt x="4165074" y="319160"/>
                    <a:pt x="4166080" y="335285"/>
                    <a:pt x="4166080" y="352419"/>
                  </a:cubicBezTo>
                  <a:cubicBezTo>
                    <a:pt x="4167087" y="368544"/>
                    <a:pt x="4168093" y="378622"/>
                    <a:pt x="4169099" y="383661"/>
                  </a:cubicBezTo>
                  <a:cubicBezTo>
                    <a:pt x="4172118" y="383661"/>
                    <a:pt x="4172118" y="383661"/>
                    <a:pt x="4172118" y="383661"/>
                  </a:cubicBezTo>
                  <a:cubicBezTo>
                    <a:pt x="4184194" y="357458"/>
                    <a:pt x="4204321" y="335285"/>
                    <a:pt x="4233504" y="317144"/>
                  </a:cubicBezTo>
                  <a:cubicBezTo>
                    <a:pt x="4261681" y="297995"/>
                    <a:pt x="4295896" y="288925"/>
                    <a:pt x="4334137" y="288925"/>
                  </a:cubicBezTo>
                  <a:close/>
                  <a:moveTo>
                    <a:pt x="3237223" y="288925"/>
                  </a:moveTo>
                  <a:cubicBezTo>
                    <a:pt x="3243257" y="288925"/>
                    <a:pt x="3249291" y="288925"/>
                    <a:pt x="3255325" y="289933"/>
                  </a:cubicBezTo>
                  <a:cubicBezTo>
                    <a:pt x="3261358" y="290940"/>
                    <a:pt x="3266387" y="291948"/>
                    <a:pt x="3273426" y="293964"/>
                  </a:cubicBezTo>
                  <a:cubicBezTo>
                    <a:pt x="3265381" y="354434"/>
                    <a:pt x="3265381" y="354434"/>
                    <a:pt x="3265381" y="354434"/>
                  </a:cubicBezTo>
                  <a:cubicBezTo>
                    <a:pt x="3257336" y="351411"/>
                    <a:pt x="3249291" y="350403"/>
                    <a:pt x="3242251" y="350403"/>
                  </a:cubicBezTo>
                  <a:cubicBezTo>
                    <a:pt x="3216105" y="350403"/>
                    <a:pt x="3192976" y="354434"/>
                    <a:pt x="3172863" y="362497"/>
                  </a:cubicBezTo>
                  <a:cubicBezTo>
                    <a:pt x="3153756" y="371567"/>
                    <a:pt x="3137666" y="383661"/>
                    <a:pt x="3125598" y="397771"/>
                  </a:cubicBezTo>
                  <a:cubicBezTo>
                    <a:pt x="3112525" y="412889"/>
                    <a:pt x="3103475" y="431030"/>
                    <a:pt x="3097441" y="451186"/>
                  </a:cubicBezTo>
                  <a:cubicBezTo>
                    <a:pt x="3091407" y="471343"/>
                    <a:pt x="3088390" y="492507"/>
                    <a:pt x="3088390" y="515687"/>
                  </a:cubicBezTo>
                  <a:cubicBezTo>
                    <a:pt x="3088390" y="774700"/>
                    <a:pt x="3088390" y="774700"/>
                    <a:pt x="3088390" y="774700"/>
                  </a:cubicBezTo>
                  <a:cubicBezTo>
                    <a:pt x="3026041" y="774700"/>
                    <a:pt x="3026041" y="774700"/>
                    <a:pt x="3026041" y="774700"/>
                  </a:cubicBezTo>
                  <a:lnTo>
                    <a:pt x="3026041" y="434053"/>
                  </a:lnTo>
                  <a:cubicBezTo>
                    <a:pt x="3026041" y="424983"/>
                    <a:pt x="3026041" y="414904"/>
                    <a:pt x="3026041" y="401802"/>
                  </a:cubicBezTo>
                  <a:cubicBezTo>
                    <a:pt x="3025036" y="388701"/>
                    <a:pt x="3024030" y="376607"/>
                    <a:pt x="3024030" y="363505"/>
                  </a:cubicBezTo>
                  <a:cubicBezTo>
                    <a:pt x="3024030" y="350403"/>
                    <a:pt x="3023024" y="338309"/>
                    <a:pt x="3023024" y="327222"/>
                  </a:cubicBezTo>
                  <a:cubicBezTo>
                    <a:pt x="3022019" y="316136"/>
                    <a:pt x="3021013" y="307066"/>
                    <a:pt x="3021013" y="301019"/>
                  </a:cubicBezTo>
                  <a:cubicBezTo>
                    <a:pt x="3082356" y="301019"/>
                    <a:pt x="3082356" y="301019"/>
                    <a:pt x="3082356" y="301019"/>
                  </a:cubicBezTo>
                  <a:cubicBezTo>
                    <a:pt x="3083362" y="319160"/>
                    <a:pt x="3084368" y="335285"/>
                    <a:pt x="3084368" y="352419"/>
                  </a:cubicBezTo>
                  <a:cubicBezTo>
                    <a:pt x="3084368" y="368544"/>
                    <a:pt x="3085373" y="378622"/>
                    <a:pt x="3087385" y="383661"/>
                  </a:cubicBezTo>
                  <a:cubicBezTo>
                    <a:pt x="3102469" y="355442"/>
                    <a:pt x="3122582" y="333269"/>
                    <a:pt x="3146717" y="315128"/>
                  </a:cubicBezTo>
                  <a:cubicBezTo>
                    <a:pt x="3171857" y="296987"/>
                    <a:pt x="3202026" y="288925"/>
                    <a:pt x="3237223" y="288925"/>
                  </a:cubicBezTo>
                  <a:close/>
                  <a:moveTo>
                    <a:pt x="2638425" y="288925"/>
                  </a:moveTo>
                  <a:cubicBezTo>
                    <a:pt x="2674751" y="288925"/>
                    <a:pt x="2708050" y="294979"/>
                    <a:pt x="2738322" y="307088"/>
                  </a:cubicBezTo>
                  <a:cubicBezTo>
                    <a:pt x="2769603" y="319197"/>
                    <a:pt x="2795838" y="336351"/>
                    <a:pt x="2818038" y="358550"/>
                  </a:cubicBezTo>
                  <a:cubicBezTo>
                    <a:pt x="2840237" y="380750"/>
                    <a:pt x="2857391" y="406985"/>
                    <a:pt x="2869500" y="438266"/>
                  </a:cubicBezTo>
                  <a:cubicBezTo>
                    <a:pt x="2881609" y="468538"/>
                    <a:pt x="2887663" y="501837"/>
                    <a:pt x="2887663" y="538163"/>
                  </a:cubicBezTo>
                  <a:cubicBezTo>
                    <a:pt x="2887663" y="574489"/>
                    <a:pt x="2881609" y="607788"/>
                    <a:pt x="2869500" y="638060"/>
                  </a:cubicBezTo>
                  <a:cubicBezTo>
                    <a:pt x="2857391" y="668331"/>
                    <a:pt x="2840237" y="694567"/>
                    <a:pt x="2818038" y="716766"/>
                  </a:cubicBezTo>
                  <a:cubicBezTo>
                    <a:pt x="2795838" y="738965"/>
                    <a:pt x="2769603" y="756119"/>
                    <a:pt x="2738322" y="768228"/>
                  </a:cubicBezTo>
                  <a:cubicBezTo>
                    <a:pt x="2708050" y="781346"/>
                    <a:pt x="2674751" y="787400"/>
                    <a:pt x="2638425" y="787400"/>
                  </a:cubicBezTo>
                  <a:cubicBezTo>
                    <a:pt x="2602099" y="787400"/>
                    <a:pt x="2568800" y="781346"/>
                    <a:pt x="2538528" y="768228"/>
                  </a:cubicBezTo>
                  <a:cubicBezTo>
                    <a:pt x="2507248" y="756119"/>
                    <a:pt x="2481012" y="738965"/>
                    <a:pt x="2458813" y="716766"/>
                  </a:cubicBezTo>
                  <a:cubicBezTo>
                    <a:pt x="2437623" y="694567"/>
                    <a:pt x="2420469" y="668331"/>
                    <a:pt x="2408360" y="638060"/>
                  </a:cubicBezTo>
                  <a:cubicBezTo>
                    <a:pt x="2395242" y="607788"/>
                    <a:pt x="2389188" y="574489"/>
                    <a:pt x="2389188" y="538163"/>
                  </a:cubicBezTo>
                  <a:cubicBezTo>
                    <a:pt x="2389188" y="501837"/>
                    <a:pt x="2395242" y="468538"/>
                    <a:pt x="2408360" y="438266"/>
                  </a:cubicBezTo>
                  <a:cubicBezTo>
                    <a:pt x="2420469" y="406985"/>
                    <a:pt x="2437623" y="380750"/>
                    <a:pt x="2458813" y="358550"/>
                  </a:cubicBezTo>
                  <a:cubicBezTo>
                    <a:pt x="2481012" y="336351"/>
                    <a:pt x="2507248" y="319197"/>
                    <a:pt x="2538528" y="307088"/>
                  </a:cubicBezTo>
                  <a:cubicBezTo>
                    <a:pt x="2568800" y="294979"/>
                    <a:pt x="2602099" y="288925"/>
                    <a:pt x="2638425" y="288925"/>
                  </a:cubicBezTo>
                  <a:close/>
                  <a:moveTo>
                    <a:pt x="991839" y="288925"/>
                  </a:moveTo>
                  <a:cubicBezTo>
                    <a:pt x="1028264" y="288925"/>
                    <a:pt x="1059630" y="294979"/>
                    <a:pt x="1087961" y="307088"/>
                  </a:cubicBezTo>
                  <a:cubicBezTo>
                    <a:pt x="1115280" y="320206"/>
                    <a:pt x="1138552" y="337360"/>
                    <a:pt x="1157776" y="357541"/>
                  </a:cubicBezTo>
                  <a:cubicBezTo>
                    <a:pt x="1177001" y="378731"/>
                    <a:pt x="1191166" y="402949"/>
                    <a:pt x="1200272" y="429184"/>
                  </a:cubicBezTo>
                  <a:cubicBezTo>
                    <a:pt x="1210391" y="455420"/>
                    <a:pt x="1214438" y="482665"/>
                    <a:pt x="1214438" y="509909"/>
                  </a:cubicBezTo>
                  <a:cubicBezTo>
                    <a:pt x="1214438" y="553299"/>
                    <a:pt x="1214438" y="553299"/>
                    <a:pt x="1214438" y="553299"/>
                  </a:cubicBezTo>
                  <a:cubicBezTo>
                    <a:pt x="815783" y="553299"/>
                    <a:pt x="815783" y="553299"/>
                    <a:pt x="815783" y="553299"/>
                  </a:cubicBezTo>
                  <a:cubicBezTo>
                    <a:pt x="815783" y="566416"/>
                    <a:pt x="817807" y="582561"/>
                    <a:pt x="822866" y="602742"/>
                  </a:cubicBezTo>
                  <a:cubicBezTo>
                    <a:pt x="828937" y="622924"/>
                    <a:pt x="838043" y="643105"/>
                    <a:pt x="851197" y="662277"/>
                  </a:cubicBezTo>
                  <a:cubicBezTo>
                    <a:pt x="865362" y="681449"/>
                    <a:pt x="883575" y="697594"/>
                    <a:pt x="906847" y="710712"/>
                  </a:cubicBezTo>
                  <a:cubicBezTo>
                    <a:pt x="930118" y="724839"/>
                    <a:pt x="959461" y="731902"/>
                    <a:pt x="995886" y="731902"/>
                  </a:cubicBezTo>
                  <a:cubicBezTo>
                    <a:pt x="1027252" y="731902"/>
                    <a:pt x="1057607" y="723830"/>
                    <a:pt x="1086949" y="708694"/>
                  </a:cubicBezTo>
                  <a:cubicBezTo>
                    <a:pt x="1116292" y="694567"/>
                    <a:pt x="1139564" y="673377"/>
                    <a:pt x="1154741" y="647141"/>
                  </a:cubicBezTo>
                  <a:lnTo>
                    <a:pt x="1200272" y="685485"/>
                  </a:lnTo>
                  <a:cubicBezTo>
                    <a:pt x="1175989" y="721811"/>
                    <a:pt x="1146646" y="748047"/>
                    <a:pt x="1111233" y="763183"/>
                  </a:cubicBezTo>
                  <a:cubicBezTo>
                    <a:pt x="1075819" y="779328"/>
                    <a:pt x="1037370" y="787400"/>
                    <a:pt x="994874" y="787400"/>
                  </a:cubicBezTo>
                  <a:cubicBezTo>
                    <a:pt x="958449" y="787400"/>
                    <a:pt x="925059" y="781346"/>
                    <a:pt x="895717" y="768228"/>
                  </a:cubicBezTo>
                  <a:cubicBezTo>
                    <a:pt x="866374" y="756119"/>
                    <a:pt x="841079" y="738965"/>
                    <a:pt x="819831" y="716766"/>
                  </a:cubicBezTo>
                  <a:cubicBezTo>
                    <a:pt x="798583" y="694567"/>
                    <a:pt x="782394" y="668331"/>
                    <a:pt x="771264" y="638060"/>
                  </a:cubicBezTo>
                  <a:cubicBezTo>
                    <a:pt x="759122" y="607788"/>
                    <a:pt x="754063" y="573480"/>
                    <a:pt x="754063" y="537154"/>
                  </a:cubicBezTo>
                  <a:cubicBezTo>
                    <a:pt x="754063" y="500828"/>
                    <a:pt x="760134" y="468538"/>
                    <a:pt x="771264" y="438266"/>
                  </a:cubicBezTo>
                  <a:cubicBezTo>
                    <a:pt x="783405" y="407994"/>
                    <a:pt x="799594" y="381759"/>
                    <a:pt x="820842" y="359559"/>
                  </a:cubicBezTo>
                  <a:cubicBezTo>
                    <a:pt x="842091" y="337360"/>
                    <a:pt x="867386" y="320206"/>
                    <a:pt x="895717" y="307088"/>
                  </a:cubicBezTo>
                  <a:cubicBezTo>
                    <a:pt x="925059" y="294979"/>
                    <a:pt x="956425" y="288925"/>
                    <a:pt x="991839" y="288925"/>
                  </a:cubicBezTo>
                  <a:close/>
                  <a:moveTo>
                    <a:pt x="1386182" y="165100"/>
                  </a:moveTo>
                  <a:cubicBezTo>
                    <a:pt x="1448068" y="165100"/>
                    <a:pt x="1448068" y="165100"/>
                    <a:pt x="1448068" y="165100"/>
                  </a:cubicBezTo>
                  <a:cubicBezTo>
                    <a:pt x="1448068" y="301259"/>
                    <a:pt x="1448068" y="301259"/>
                    <a:pt x="1448068" y="301259"/>
                  </a:cubicBezTo>
                  <a:cubicBezTo>
                    <a:pt x="1584015" y="301259"/>
                    <a:pt x="1584015" y="301259"/>
                    <a:pt x="1584015" y="301259"/>
                  </a:cubicBezTo>
                  <a:lnTo>
                    <a:pt x="1584015" y="356732"/>
                  </a:lnTo>
                  <a:cubicBezTo>
                    <a:pt x="1448068" y="356732"/>
                    <a:pt x="1448068" y="356732"/>
                    <a:pt x="1448068" y="356732"/>
                  </a:cubicBezTo>
                  <a:cubicBezTo>
                    <a:pt x="1448068" y="665361"/>
                    <a:pt x="1448068" y="665361"/>
                    <a:pt x="1448068" y="665361"/>
                  </a:cubicBezTo>
                  <a:cubicBezTo>
                    <a:pt x="1448068" y="686541"/>
                    <a:pt x="1454155" y="702679"/>
                    <a:pt x="1465315" y="714782"/>
                  </a:cubicBezTo>
                  <a:cubicBezTo>
                    <a:pt x="1477489" y="725876"/>
                    <a:pt x="1493722" y="731928"/>
                    <a:pt x="1514013" y="731928"/>
                  </a:cubicBezTo>
                  <a:cubicBezTo>
                    <a:pt x="1526187" y="731928"/>
                    <a:pt x="1537347" y="729911"/>
                    <a:pt x="1549521" y="726885"/>
                  </a:cubicBezTo>
                  <a:cubicBezTo>
                    <a:pt x="1561695" y="723859"/>
                    <a:pt x="1572855" y="719825"/>
                    <a:pt x="1584015" y="715790"/>
                  </a:cubicBezTo>
                  <a:cubicBezTo>
                    <a:pt x="1589088" y="770254"/>
                    <a:pt x="1589088" y="770254"/>
                    <a:pt x="1589088" y="770254"/>
                  </a:cubicBezTo>
                  <a:cubicBezTo>
                    <a:pt x="1577928" y="775297"/>
                    <a:pt x="1564739" y="778323"/>
                    <a:pt x="1549521" y="782357"/>
                  </a:cubicBezTo>
                  <a:cubicBezTo>
                    <a:pt x="1534303" y="785383"/>
                    <a:pt x="1521114" y="787400"/>
                    <a:pt x="1508940" y="787400"/>
                  </a:cubicBezTo>
                  <a:cubicBezTo>
                    <a:pt x="1486620" y="787400"/>
                    <a:pt x="1468359" y="784374"/>
                    <a:pt x="1452126" y="777314"/>
                  </a:cubicBezTo>
                  <a:cubicBezTo>
                    <a:pt x="1436908" y="771263"/>
                    <a:pt x="1423719" y="762185"/>
                    <a:pt x="1414589" y="751091"/>
                  </a:cubicBezTo>
                  <a:cubicBezTo>
                    <a:pt x="1404443" y="739996"/>
                    <a:pt x="1397342" y="727893"/>
                    <a:pt x="1393284" y="712765"/>
                  </a:cubicBezTo>
                  <a:cubicBezTo>
                    <a:pt x="1388211" y="697636"/>
                    <a:pt x="1386182" y="682507"/>
                    <a:pt x="1386182" y="665361"/>
                  </a:cubicBezTo>
                  <a:cubicBezTo>
                    <a:pt x="1386182" y="356732"/>
                    <a:pt x="1386182" y="356732"/>
                    <a:pt x="1386182" y="356732"/>
                  </a:cubicBezTo>
                  <a:cubicBezTo>
                    <a:pt x="1282700" y="356732"/>
                    <a:pt x="1282700" y="356732"/>
                    <a:pt x="1282700" y="356732"/>
                  </a:cubicBezTo>
                  <a:cubicBezTo>
                    <a:pt x="1282700" y="301259"/>
                    <a:pt x="1282700" y="301259"/>
                    <a:pt x="1282700" y="301259"/>
                  </a:cubicBezTo>
                  <a:cubicBezTo>
                    <a:pt x="1386182" y="301259"/>
                    <a:pt x="1386182" y="301259"/>
                    <a:pt x="1386182" y="301259"/>
                  </a:cubicBezTo>
                  <a:cubicBezTo>
                    <a:pt x="1386182" y="165100"/>
                    <a:pt x="1386182" y="165100"/>
                    <a:pt x="1386182" y="165100"/>
                  </a:cubicBezTo>
                  <a:close/>
                  <a:moveTo>
                    <a:pt x="3902581" y="66675"/>
                  </a:moveTo>
                  <a:cubicBezTo>
                    <a:pt x="3915735" y="66675"/>
                    <a:pt x="3925853" y="70747"/>
                    <a:pt x="3934959" y="79910"/>
                  </a:cubicBezTo>
                  <a:cubicBezTo>
                    <a:pt x="3944066" y="89072"/>
                    <a:pt x="3948113" y="100271"/>
                    <a:pt x="3948113" y="113506"/>
                  </a:cubicBezTo>
                  <a:cubicBezTo>
                    <a:pt x="3948113" y="126741"/>
                    <a:pt x="3944066" y="137940"/>
                    <a:pt x="3934959" y="146085"/>
                  </a:cubicBezTo>
                  <a:cubicBezTo>
                    <a:pt x="3925853" y="155247"/>
                    <a:pt x="3915735" y="160338"/>
                    <a:pt x="3902581" y="160338"/>
                  </a:cubicBezTo>
                  <a:cubicBezTo>
                    <a:pt x="3889428" y="160338"/>
                    <a:pt x="3878298" y="155247"/>
                    <a:pt x="3869192" y="146085"/>
                  </a:cubicBezTo>
                  <a:cubicBezTo>
                    <a:pt x="3860085" y="137940"/>
                    <a:pt x="3856038" y="126741"/>
                    <a:pt x="3856038" y="113506"/>
                  </a:cubicBezTo>
                  <a:cubicBezTo>
                    <a:pt x="3856038" y="100271"/>
                    <a:pt x="3860085" y="89072"/>
                    <a:pt x="3869192" y="79910"/>
                  </a:cubicBezTo>
                  <a:cubicBezTo>
                    <a:pt x="3878298" y="70747"/>
                    <a:pt x="3889428" y="66675"/>
                    <a:pt x="3902581" y="66675"/>
                  </a:cubicBezTo>
                  <a:close/>
                  <a:moveTo>
                    <a:pt x="0" y="49213"/>
                  </a:moveTo>
                  <a:lnTo>
                    <a:pt x="87312" y="49213"/>
                  </a:lnTo>
                  <a:lnTo>
                    <a:pt x="528638" y="684214"/>
                  </a:lnTo>
                  <a:lnTo>
                    <a:pt x="531813" y="684214"/>
                  </a:lnTo>
                  <a:lnTo>
                    <a:pt x="531813" y="49213"/>
                  </a:lnTo>
                  <a:lnTo>
                    <a:pt x="598488" y="49213"/>
                  </a:lnTo>
                  <a:lnTo>
                    <a:pt x="598488" y="774701"/>
                  </a:lnTo>
                  <a:lnTo>
                    <a:pt x="512763" y="774701"/>
                  </a:lnTo>
                  <a:lnTo>
                    <a:pt x="69850" y="138113"/>
                  </a:lnTo>
                  <a:lnTo>
                    <a:pt x="68262" y="138113"/>
                  </a:lnTo>
                  <a:lnTo>
                    <a:pt x="68262" y="774701"/>
                  </a:lnTo>
                  <a:lnTo>
                    <a:pt x="0" y="774701"/>
                  </a:lnTo>
                  <a:close/>
                  <a:moveTo>
                    <a:pt x="3367088" y="0"/>
                  </a:moveTo>
                  <a:lnTo>
                    <a:pt x="3429000" y="0"/>
                  </a:lnTo>
                  <a:lnTo>
                    <a:pt x="3429000" y="515938"/>
                  </a:lnTo>
                  <a:lnTo>
                    <a:pt x="3663950" y="301625"/>
                  </a:lnTo>
                  <a:lnTo>
                    <a:pt x="3752850" y="301625"/>
                  </a:lnTo>
                  <a:lnTo>
                    <a:pt x="3508376" y="517525"/>
                  </a:lnTo>
                  <a:lnTo>
                    <a:pt x="3783013" y="774700"/>
                  </a:lnTo>
                  <a:lnTo>
                    <a:pt x="3689350" y="774700"/>
                  </a:lnTo>
                  <a:lnTo>
                    <a:pt x="3429000" y="523875"/>
                  </a:lnTo>
                  <a:lnTo>
                    <a:pt x="3429000" y="774700"/>
                  </a:lnTo>
                  <a:lnTo>
                    <a:pt x="3367088" y="7747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algn="ctr"/>
              <a:endParaRPr lang="en-US"/>
            </a:p>
          </p:txBody>
        </p:sp>
      </p:grpSp>
      <p:grpSp>
        <p:nvGrpSpPr>
          <p:cNvPr id="228" name="Group 227">
            <a:extLst>
              <a:ext uri="{FF2B5EF4-FFF2-40B4-BE49-F238E27FC236}">
                <a16:creationId xmlns:a16="http://schemas.microsoft.com/office/drawing/2014/main" id="{98511B6E-31D3-49B5-96A2-4E7839C2F1CA}"/>
              </a:ext>
            </a:extLst>
          </p:cNvPr>
          <p:cNvGrpSpPr>
            <a:grpSpLocks noChangeAspect="1"/>
          </p:cNvGrpSpPr>
          <p:nvPr/>
        </p:nvGrpSpPr>
        <p:grpSpPr>
          <a:xfrm>
            <a:off x="2603689" y="4006722"/>
            <a:ext cx="763149" cy="365760"/>
            <a:chOff x="2627913" y="4132309"/>
            <a:chExt cx="763149" cy="365760"/>
          </a:xfrm>
        </p:grpSpPr>
        <p:sp>
          <p:nvSpPr>
            <p:cNvPr id="229" name="TextBox 228">
              <a:extLst>
                <a:ext uri="{FF2B5EF4-FFF2-40B4-BE49-F238E27FC236}">
                  <a16:creationId xmlns:a16="http://schemas.microsoft.com/office/drawing/2014/main" id="{8130FEDD-5E8A-4E23-BFFA-58CDB81B4A3D}"/>
                </a:ext>
              </a:extLst>
            </p:cNvPr>
            <p:cNvSpPr txBox="1"/>
            <p:nvPr/>
          </p:nvSpPr>
          <p:spPr>
            <a:xfrm>
              <a:off x="3020489" y="4267423"/>
              <a:ext cx="370573" cy="138499"/>
            </a:xfrm>
            <a:prstGeom prst="rect">
              <a:avLst/>
            </a:prstGeom>
            <a:noFill/>
          </p:spPr>
          <p:txBody>
            <a:bodyPr wrap="square" lIns="0" tIns="0" rIns="0" bIns="0" rtlCol="0">
              <a:spAutoFit/>
            </a:bodyPr>
            <a:lstStyle/>
            <a:p>
              <a:pPr>
                <a:lnSpc>
                  <a:spcPct val="90000"/>
                </a:lnSpc>
                <a:spcAft>
                  <a:spcPts val="600"/>
                </a:spcAft>
              </a:pPr>
              <a:r>
                <a:rPr lang="en-US" sz="1000">
                  <a:solidFill>
                    <a:srgbClr val="000000"/>
                  </a:solidFill>
                  <a:latin typeface="+mj-lt"/>
                </a:rPr>
                <a:t>CNAB</a:t>
              </a:r>
              <a:endParaRPr lang="en-US" sz="800">
                <a:solidFill>
                  <a:srgbClr val="000000"/>
                </a:solidFill>
                <a:latin typeface="+mj-lt"/>
              </a:endParaRPr>
            </a:p>
          </p:txBody>
        </p:sp>
        <p:pic>
          <p:nvPicPr>
            <p:cNvPr id="230" name="Picture 229">
              <a:extLst>
                <a:ext uri="{FF2B5EF4-FFF2-40B4-BE49-F238E27FC236}">
                  <a16:creationId xmlns:a16="http://schemas.microsoft.com/office/drawing/2014/main" id="{B769F4E1-CB30-4BAB-9E3E-EEC2024EF951}"/>
                </a:ext>
              </a:extLst>
            </p:cNvPr>
            <p:cNvPicPr>
              <a:picLocks noChangeAspect="1"/>
            </p:cNvPicPr>
            <p:nvPr/>
          </p:nvPicPr>
          <p:blipFill>
            <a:blip r:embed="rId11"/>
            <a:stretch>
              <a:fillRect/>
            </a:stretch>
          </p:blipFill>
          <p:spPr>
            <a:xfrm>
              <a:off x="2627913" y="4132309"/>
              <a:ext cx="305127" cy="365760"/>
            </a:xfrm>
            <a:prstGeom prst="rect">
              <a:avLst/>
            </a:prstGeom>
          </p:spPr>
        </p:pic>
      </p:grpSp>
      <p:grpSp>
        <p:nvGrpSpPr>
          <p:cNvPr id="231" name="Group 230">
            <a:extLst>
              <a:ext uri="{FF2B5EF4-FFF2-40B4-BE49-F238E27FC236}">
                <a16:creationId xmlns:a16="http://schemas.microsoft.com/office/drawing/2014/main" id="{FD2E11A3-998E-4023-B73B-7F9C988B2103}"/>
              </a:ext>
            </a:extLst>
          </p:cNvPr>
          <p:cNvGrpSpPr>
            <a:grpSpLocks noChangeAspect="1"/>
          </p:cNvGrpSpPr>
          <p:nvPr/>
        </p:nvGrpSpPr>
        <p:grpSpPr>
          <a:xfrm>
            <a:off x="2629057" y="3131360"/>
            <a:ext cx="712413" cy="457199"/>
            <a:chOff x="2478249" y="3282109"/>
            <a:chExt cx="938105" cy="602039"/>
          </a:xfrm>
        </p:grpSpPr>
        <p:sp>
          <p:nvSpPr>
            <p:cNvPr id="232" name="TextBox 231">
              <a:extLst>
                <a:ext uri="{FF2B5EF4-FFF2-40B4-BE49-F238E27FC236}">
                  <a16:creationId xmlns:a16="http://schemas.microsoft.com/office/drawing/2014/main" id="{46C7F675-B9D2-477D-8DF7-22F4BF44EADB}"/>
                </a:ext>
              </a:extLst>
            </p:cNvPr>
            <p:cNvSpPr txBox="1"/>
            <p:nvPr/>
          </p:nvSpPr>
          <p:spPr>
            <a:xfrm>
              <a:off x="2478249" y="3745650"/>
              <a:ext cx="938105" cy="138498"/>
            </a:xfrm>
            <a:prstGeom prst="rect">
              <a:avLst/>
            </a:prstGeom>
            <a:noFill/>
          </p:spPr>
          <p:txBody>
            <a:bodyPr wrap="square" lIns="0" tIns="0" rIns="0" bIns="0" rtlCol="0">
              <a:spAutoFit/>
            </a:bodyPr>
            <a:lstStyle/>
            <a:p>
              <a:pPr algn="ctr">
                <a:lnSpc>
                  <a:spcPct val="90000"/>
                </a:lnSpc>
                <a:spcAft>
                  <a:spcPts val="600"/>
                </a:spcAft>
              </a:pPr>
              <a:r>
                <a:rPr lang="en-US" sz="1000">
                  <a:solidFill>
                    <a:srgbClr val="000000"/>
                  </a:solidFill>
                  <a:latin typeface="+mj-lt"/>
                </a:rPr>
                <a:t>Virtual kubelet</a:t>
              </a:r>
            </a:p>
          </p:txBody>
        </p:sp>
        <p:pic>
          <p:nvPicPr>
            <p:cNvPr id="233" name="Picture 232">
              <a:extLst>
                <a:ext uri="{FF2B5EF4-FFF2-40B4-BE49-F238E27FC236}">
                  <a16:creationId xmlns:a16="http://schemas.microsoft.com/office/drawing/2014/main" id="{7DE12997-7B34-49AE-A9E9-8CEE346B9172}"/>
                </a:ext>
              </a:extLst>
            </p:cNvPr>
            <p:cNvPicPr>
              <a:picLocks noChangeAspect="1"/>
            </p:cNvPicPr>
            <p:nvPr/>
          </p:nvPicPr>
          <p:blipFill>
            <a:blip r:embed="rId12"/>
            <a:stretch>
              <a:fillRect/>
            </a:stretch>
          </p:blipFill>
          <p:spPr>
            <a:xfrm>
              <a:off x="2737890" y="3282109"/>
              <a:ext cx="418823" cy="420234"/>
            </a:xfrm>
            <a:prstGeom prst="rect">
              <a:avLst/>
            </a:prstGeom>
          </p:spPr>
        </p:pic>
      </p:grpSp>
      <p:sp>
        <p:nvSpPr>
          <p:cNvPr id="234" name="Freeform: Shape 233">
            <a:extLst>
              <a:ext uri="{FF2B5EF4-FFF2-40B4-BE49-F238E27FC236}">
                <a16:creationId xmlns:a16="http://schemas.microsoft.com/office/drawing/2014/main" id="{6D09AFF0-A15C-4154-8D93-7E4E96039359}"/>
              </a:ext>
            </a:extLst>
          </p:cNvPr>
          <p:cNvSpPr>
            <a:spLocks noChangeAspect="1"/>
          </p:cNvSpPr>
          <p:nvPr/>
        </p:nvSpPr>
        <p:spPr bwMode="auto">
          <a:xfrm>
            <a:off x="4043754" y="4872891"/>
            <a:ext cx="327598" cy="327492"/>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F78D4"/>
          </a:solidFill>
          <a:ln>
            <a:noFill/>
          </a:ln>
        </p:spPr>
        <p:txBody>
          <a:bodyPr vert="horz" wrap="square" lIns="91440" tIns="45720" rIns="91440" bIns="45720" numCol="1" anchor="t" anchorCtr="0" compatLnSpc="1">
            <a:prstTxWarp prst="textNoShape">
              <a:avLst/>
            </a:prstTxWarp>
            <a:noAutofit/>
          </a:bodyPr>
          <a:lstStyle/>
          <a:p>
            <a:endParaRPr lang="en-US"/>
          </a:p>
        </p:txBody>
      </p:sp>
      <p:pic>
        <p:nvPicPr>
          <p:cNvPr id="235" name="Picture 234">
            <a:extLst>
              <a:ext uri="{FF2B5EF4-FFF2-40B4-BE49-F238E27FC236}">
                <a16:creationId xmlns:a16="http://schemas.microsoft.com/office/drawing/2014/main" id="{89118C71-C6AA-4844-8F3D-5E4658A058B8}"/>
              </a:ext>
            </a:extLst>
          </p:cNvPr>
          <p:cNvPicPr>
            <a:picLocks noChangeAspect="1"/>
          </p:cNvPicPr>
          <p:nvPr/>
        </p:nvPicPr>
        <p:blipFill>
          <a:blip r:embed="rId13"/>
          <a:stretch>
            <a:fillRect/>
          </a:stretch>
        </p:blipFill>
        <p:spPr>
          <a:xfrm>
            <a:off x="10548560" y="4849769"/>
            <a:ext cx="341528" cy="344059"/>
          </a:xfrm>
          <a:prstGeom prst="rect">
            <a:avLst/>
          </a:prstGeom>
        </p:spPr>
      </p:pic>
      <p:pic>
        <p:nvPicPr>
          <p:cNvPr id="236" name="Picture 235">
            <a:extLst>
              <a:ext uri="{FF2B5EF4-FFF2-40B4-BE49-F238E27FC236}">
                <a16:creationId xmlns:a16="http://schemas.microsoft.com/office/drawing/2014/main" id="{55C7691F-DBD3-46B3-976E-BF6EF2EBE755}"/>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031699" y="5847663"/>
            <a:ext cx="351709" cy="351709"/>
          </a:xfrm>
          <a:prstGeom prst="rect">
            <a:avLst/>
          </a:prstGeom>
        </p:spPr>
      </p:pic>
      <p:grpSp>
        <p:nvGrpSpPr>
          <p:cNvPr id="237" name="Group 236">
            <a:extLst>
              <a:ext uri="{FF2B5EF4-FFF2-40B4-BE49-F238E27FC236}">
                <a16:creationId xmlns:a16="http://schemas.microsoft.com/office/drawing/2014/main" id="{B68C3E0E-205E-4673-BB14-F250913AE6FF}"/>
              </a:ext>
            </a:extLst>
          </p:cNvPr>
          <p:cNvGrpSpPr/>
          <p:nvPr/>
        </p:nvGrpSpPr>
        <p:grpSpPr>
          <a:xfrm>
            <a:off x="4369979" y="4704601"/>
            <a:ext cx="1047630" cy="1619728"/>
            <a:chOff x="4407883" y="4704601"/>
            <a:chExt cx="1047630" cy="1619728"/>
          </a:xfrm>
        </p:grpSpPr>
        <p:sp>
          <p:nvSpPr>
            <p:cNvPr id="238" name="TextBox 237">
              <a:extLst>
                <a:ext uri="{FF2B5EF4-FFF2-40B4-BE49-F238E27FC236}">
                  <a16:creationId xmlns:a16="http://schemas.microsoft.com/office/drawing/2014/main" id="{D73F1EBD-1A3F-4425-B476-7B53A3C99A7C}"/>
                </a:ext>
              </a:extLst>
            </p:cNvPr>
            <p:cNvSpPr txBox="1"/>
            <p:nvPr/>
          </p:nvSpPr>
          <p:spPr>
            <a:xfrm>
              <a:off x="4407883" y="4704601"/>
              <a:ext cx="1047630" cy="622056"/>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Azure Pipelines</a:t>
              </a:r>
            </a:p>
          </p:txBody>
        </p:sp>
        <p:sp>
          <p:nvSpPr>
            <p:cNvPr id="239" name="TextBox 238">
              <a:extLst>
                <a:ext uri="{FF2B5EF4-FFF2-40B4-BE49-F238E27FC236}">
                  <a16:creationId xmlns:a16="http://schemas.microsoft.com/office/drawing/2014/main" id="{DB71666F-1EB9-4F42-99D8-1E95F3F328A0}"/>
                </a:ext>
              </a:extLst>
            </p:cNvPr>
            <p:cNvSpPr txBox="1"/>
            <p:nvPr/>
          </p:nvSpPr>
          <p:spPr>
            <a:xfrm>
              <a:off x="4407883" y="5318340"/>
              <a:ext cx="1047630" cy="455857"/>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ARM</a:t>
              </a:r>
            </a:p>
          </p:txBody>
        </p:sp>
        <p:sp>
          <p:nvSpPr>
            <p:cNvPr id="240" name="TextBox 239">
              <a:extLst>
                <a:ext uri="{FF2B5EF4-FFF2-40B4-BE49-F238E27FC236}">
                  <a16:creationId xmlns:a16="http://schemas.microsoft.com/office/drawing/2014/main" id="{AB9B9EE6-0DF9-433B-85E7-091E10416E87}"/>
                </a:ext>
              </a:extLst>
            </p:cNvPr>
            <p:cNvSpPr txBox="1"/>
            <p:nvPr/>
          </p:nvSpPr>
          <p:spPr>
            <a:xfrm>
              <a:off x="4407883" y="5702273"/>
              <a:ext cx="1047630" cy="622056"/>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Container Registry</a:t>
              </a:r>
            </a:p>
          </p:txBody>
        </p:sp>
      </p:grpSp>
      <p:sp>
        <p:nvSpPr>
          <p:cNvPr id="241" name="TextBox 240">
            <a:extLst>
              <a:ext uri="{FF2B5EF4-FFF2-40B4-BE49-F238E27FC236}">
                <a16:creationId xmlns:a16="http://schemas.microsoft.com/office/drawing/2014/main" id="{AC95F414-394A-43FA-8BCE-00E66F824302}"/>
              </a:ext>
            </a:extLst>
          </p:cNvPr>
          <p:cNvSpPr txBox="1"/>
          <p:nvPr/>
        </p:nvSpPr>
        <p:spPr>
          <a:xfrm>
            <a:off x="10833821" y="4704601"/>
            <a:ext cx="1047630" cy="622056"/>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Azure Policy</a:t>
            </a:r>
          </a:p>
        </p:txBody>
      </p:sp>
      <p:sp>
        <p:nvSpPr>
          <p:cNvPr id="242" name="TextBox 241">
            <a:extLst>
              <a:ext uri="{FF2B5EF4-FFF2-40B4-BE49-F238E27FC236}">
                <a16:creationId xmlns:a16="http://schemas.microsoft.com/office/drawing/2014/main" id="{4C81921F-6680-46A1-878E-68ECD050549F}"/>
              </a:ext>
            </a:extLst>
          </p:cNvPr>
          <p:cNvSpPr txBox="1"/>
          <p:nvPr/>
        </p:nvSpPr>
        <p:spPr>
          <a:xfrm>
            <a:off x="10562540" y="5350271"/>
            <a:ext cx="1047630" cy="455857"/>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AAD</a:t>
            </a:r>
          </a:p>
        </p:txBody>
      </p:sp>
      <p:sp>
        <p:nvSpPr>
          <p:cNvPr id="243" name="TextBox 242">
            <a:extLst>
              <a:ext uri="{FF2B5EF4-FFF2-40B4-BE49-F238E27FC236}">
                <a16:creationId xmlns:a16="http://schemas.microsoft.com/office/drawing/2014/main" id="{43A5B545-5D61-4C01-B9F0-02C87C179C5A}"/>
              </a:ext>
            </a:extLst>
          </p:cNvPr>
          <p:cNvSpPr txBox="1"/>
          <p:nvPr/>
        </p:nvSpPr>
        <p:spPr>
          <a:xfrm>
            <a:off x="10701026" y="5897667"/>
            <a:ext cx="1047630" cy="455857"/>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Key Vault</a:t>
            </a:r>
          </a:p>
        </p:txBody>
      </p:sp>
      <p:sp>
        <p:nvSpPr>
          <p:cNvPr id="244" name="TextBox 243">
            <a:extLst>
              <a:ext uri="{FF2B5EF4-FFF2-40B4-BE49-F238E27FC236}">
                <a16:creationId xmlns:a16="http://schemas.microsoft.com/office/drawing/2014/main" id="{BBD003CC-E1CC-4FC7-B576-877AC8D61986}"/>
              </a:ext>
            </a:extLst>
          </p:cNvPr>
          <p:cNvSpPr txBox="1"/>
          <p:nvPr/>
        </p:nvSpPr>
        <p:spPr>
          <a:xfrm>
            <a:off x="7634584" y="5288921"/>
            <a:ext cx="1000534" cy="788255"/>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cs typeface="Segoe UI Semibold" charset="0"/>
              </a:rPr>
              <a:t>Service Mesh </a:t>
            </a:r>
            <a:br>
              <a:rPr lang="en-US" sz="1200" b="1">
                <a:latin typeface="Segoe UI Semibold" charset="0"/>
                <a:cs typeface="Segoe UI Semibold" charset="0"/>
              </a:rPr>
            </a:br>
            <a:r>
              <a:rPr lang="en-US" sz="1200" b="1">
                <a:latin typeface="Segoe UI Semibold" charset="0"/>
                <a:cs typeface="Segoe UI Semibold" charset="0"/>
              </a:rPr>
              <a:t>Interface</a:t>
            </a:r>
          </a:p>
        </p:txBody>
      </p:sp>
      <p:grpSp>
        <p:nvGrpSpPr>
          <p:cNvPr id="245" name="Group 244">
            <a:extLst>
              <a:ext uri="{FF2B5EF4-FFF2-40B4-BE49-F238E27FC236}">
                <a16:creationId xmlns:a16="http://schemas.microsoft.com/office/drawing/2014/main" id="{CBF2374B-BFC1-4F9E-843B-9C2422A6B744}"/>
              </a:ext>
            </a:extLst>
          </p:cNvPr>
          <p:cNvGrpSpPr/>
          <p:nvPr/>
        </p:nvGrpSpPr>
        <p:grpSpPr>
          <a:xfrm>
            <a:off x="7213963" y="5469289"/>
            <a:ext cx="381135" cy="427519"/>
            <a:chOff x="9346945" y="489662"/>
            <a:chExt cx="460585" cy="516638"/>
          </a:xfrm>
        </p:grpSpPr>
        <p:sp>
          <p:nvSpPr>
            <p:cNvPr id="246" name="Oval 245">
              <a:extLst>
                <a:ext uri="{FF2B5EF4-FFF2-40B4-BE49-F238E27FC236}">
                  <a16:creationId xmlns:a16="http://schemas.microsoft.com/office/drawing/2014/main" id="{8ED4A556-AE2A-4A6E-B61B-8DD9DD3D37F1}"/>
                </a:ext>
              </a:extLst>
            </p:cNvPr>
            <p:cNvSpPr/>
            <p:nvPr/>
          </p:nvSpPr>
          <p:spPr bwMode="auto">
            <a:xfrm>
              <a:off x="9525383" y="546802"/>
              <a:ext cx="45719" cy="4571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a:extLst>
                <a:ext uri="{FF2B5EF4-FFF2-40B4-BE49-F238E27FC236}">
                  <a16:creationId xmlns:a16="http://schemas.microsoft.com/office/drawing/2014/main" id="{46F02957-6B1D-4BB9-81C9-841F5FD8EB4F}"/>
                </a:ext>
              </a:extLst>
            </p:cNvPr>
            <p:cNvSpPr/>
            <p:nvPr/>
          </p:nvSpPr>
          <p:spPr bwMode="auto">
            <a:xfrm>
              <a:off x="9346945" y="546802"/>
              <a:ext cx="45719" cy="4571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a:extLst>
                <a:ext uri="{FF2B5EF4-FFF2-40B4-BE49-F238E27FC236}">
                  <a16:creationId xmlns:a16="http://schemas.microsoft.com/office/drawing/2014/main" id="{2A489498-6655-4749-8848-3FB27851539D}"/>
                </a:ext>
              </a:extLst>
            </p:cNvPr>
            <p:cNvSpPr/>
            <p:nvPr/>
          </p:nvSpPr>
          <p:spPr bwMode="auto">
            <a:xfrm>
              <a:off x="9346945" y="722177"/>
              <a:ext cx="45719" cy="4571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9" name="Oval 248">
              <a:extLst>
                <a:ext uri="{FF2B5EF4-FFF2-40B4-BE49-F238E27FC236}">
                  <a16:creationId xmlns:a16="http://schemas.microsoft.com/office/drawing/2014/main" id="{79EE1965-8BA3-421E-8404-3E0BB3680BD9}"/>
                </a:ext>
              </a:extLst>
            </p:cNvPr>
            <p:cNvSpPr/>
            <p:nvPr/>
          </p:nvSpPr>
          <p:spPr bwMode="auto">
            <a:xfrm>
              <a:off x="9346945" y="902147"/>
              <a:ext cx="45719" cy="4571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DC8491A2-0FC1-42EB-B428-44B1AD502635}"/>
                </a:ext>
              </a:extLst>
            </p:cNvPr>
            <p:cNvSpPr/>
            <p:nvPr/>
          </p:nvSpPr>
          <p:spPr bwMode="auto">
            <a:xfrm>
              <a:off x="9525383" y="722177"/>
              <a:ext cx="45719" cy="4571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a:extLst>
                <a:ext uri="{FF2B5EF4-FFF2-40B4-BE49-F238E27FC236}">
                  <a16:creationId xmlns:a16="http://schemas.microsoft.com/office/drawing/2014/main" id="{B65F1978-AA26-428A-BCFC-8E5CC15AFEB7}"/>
                </a:ext>
              </a:extLst>
            </p:cNvPr>
            <p:cNvSpPr/>
            <p:nvPr/>
          </p:nvSpPr>
          <p:spPr bwMode="auto">
            <a:xfrm>
              <a:off x="9705353" y="722177"/>
              <a:ext cx="45719" cy="4571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a:extLst>
                <a:ext uri="{FF2B5EF4-FFF2-40B4-BE49-F238E27FC236}">
                  <a16:creationId xmlns:a16="http://schemas.microsoft.com/office/drawing/2014/main" id="{D1759C8C-A0C8-4FA5-A151-DE8DFFA48737}"/>
                </a:ext>
              </a:extLst>
            </p:cNvPr>
            <p:cNvSpPr/>
            <p:nvPr/>
          </p:nvSpPr>
          <p:spPr bwMode="auto">
            <a:xfrm>
              <a:off x="9705353" y="902147"/>
              <a:ext cx="45719" cy="4571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53" name="Straight Connector 252">
              <a:extLst>
                <a:ext uri="{FF2B5EF4-FFF2-40B4-BE49-F238E27FC236}">
                  <a16:creationId xmlns:a16="http://schemas.microsoft.com/office/drawing/2014/main" id="{38CE66CF-B018-4EBC-9316-BFE6E3DDB133}"/>
                </a:ext>
              </a:extLst>
            </p:cNvPr>
            <p:cNvCxnSpPr>
              <a:cxnSpLocks/>
            </p:cNvCxnSpPr>
            <p:nvPr/>
          </p:nvCxnSpPr>
          <p:spPr>
            <a:xfrm flipV="1">
              <a:off x="9369154" y="560587"/>
              <a:ext cx="188394" cy="188395"/>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CC8EE66-FE99-4F0D-B7D7-A98C613BD718}"/>
                </a:ext>
              </a:extLst>
            </p:cNvPr>
            <p:cNvCxnSpPr>
              <a:cxnSpLocks/>
            </p:cNvCxnSpPr>
            <p:nvPr/>
          </p:nvCxnSpPr>
          <p:spPr>
            <a:xfrm flipV="1">
              <a:off x="9553719" y="574372"/>
              <a:ext cx="166185" cy="166187"/>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5F0E056B-D604-48D2-BB6F-5DC3BD92757F}"/>
                </a:ext>
              </a:extLst>
            </p:cNvPr>
            <p:cNvCxnSpPr>
              <a:cxnSpLocks/>
            </p:cNvCxnSpPr>
            <p:nvPr/>
          </p:nvCxnSpPr>
          <p:spPr>
            <a:xfrm flipV="1">
              <a:off x="9549890" y="754341"/>
              <a:ext cx="166185" cy="166187"/>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35D11523-E657-41E1-BC4D-2ABA63EFD663}"/>
                </a:ext>
              </a:extLst>
            </p:cNvPr>
            <p:cNvCxnSpPr>
              <a:cxnSpLocks/>
            </p:cNvCxnSpPr>
            <p:nvPr/>
          </p:nvCxnSpPr>
          <p:spPr>
            <a:xfrm>
              <a:off x="9369154" y="744387"/>
              <a:ext cx="179969" cy="179970"/>
            </a:xfrm>
            <a:prstGeom prst="line">
              <a:avLst/>
            </a:prstGeom>
            <a:ln w="19050">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7" name="Group 256">
              <a:extLst>
                <a:ext uri="{FF2B5EF4-FFF2-40B4-BE49-F238E27FC236}">
                  <a16:creationId xmlns:a16="http://schemas.microsoft.com/office/drawing/2014/main" id="{0C09D246-D1F9-41AC-B9D6-8BD83DA89C01}"/>
                </a:ext>
              </a:extLst>
            </p:cNvPr>
            <p:cNvGrpSpPr/>
            <p:nvPr/>
          </p:nvGrpSpPr>
          <p:grpSpPr>
            <a:xfrm>
              <a:off x="9465649" y="845476"/>
              <a:ext cx="160824" cy="160824"/>
              <a:chOff x="8762617" y="1079819"/>
              <a:chExt cx="160824" cy="160824"/>
            </a:xfrm>
            <a:solidFill>
              <a:srgbClr val="0078D4"/>
            </a:solidFill>
          </p:grpSpPr>
          <p:sp>
            <p:nvSpPr>
              <p:cNvPr id="261" name="Rectangle 260">
                <a:extLst>
                  <a:ext uri="{FF2B5EF4-FFF2-40B4-BE49-F238E27FC236}">
                    <a16:creationId xmlns:a16="http://schemas.microsoft.com/office/drawing/2014/main" id="{2BA59450-BAF9-4CE7-927E-C4FD05C52F62}"/>
                  </a:ext>
                </a:extLst>
              </p:cNvPr>
              <p:cNvSpPr/>
              <p:nvPr/>
            </p:nvSpPr>
            <p:spPr bwMode="auto">
              <a:xfrm>
                <a:off x="8762617" y="1079819"/>
                <a:ext cx="160824" cy="1608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a:extLst>
                  <a:ext uri="{FF2B5EF4-FFF2-40B4-BE49-F238E27FC236}">
                    <a16:creationId xmlns:a16="http://schemas.microsoft.com/office/drawing/2014/main" id="{4484131F-4A39-4FFA-90F3-668202804FF8}"/>
                  </a:ext>
                </a:extLst>
              </p:cNvPr>
              <p:cNvSpPr/>
              <p:nvPr/>
            </p:nvSpPr>
            <p:spPr bwMode="auto">
              <a:xfrm>
                <a:off x="8820170" y="1137372"/>
                <a:ext cx="45719"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8" name="Group 257">
              <a:extLst>
                <a:ext uri="{FF2B5EF4-FFF2-40B4-BE49-F238E27FC236}">
                  <a16:creationId xmlns:a16="http://schemas.microsoft.com/office/drawing/2014/main" id="{BB11E981-74B9-45EC-9DA8-C4A3D1C0C628}"/>
                </a:ext>
              </a:extLst>
            </p:cNvPr>
            <p:cNvGrpSpPr/>
            <p:nvPr/>
          </p:nvGrpSpPr>
          <p:grpSpPr>
            <a:xfrm>
              <a:off x="9642938" y="489662"/>
              <a:ext cx="164592" cy="164592"/>
              <a:chOff x="10157575" y="429928"/>
              <a:chExt cx="164592" cy="164592"/>
            </a:xfrm>
            <a:solidFill>
              <a:srgbClr val="0078D4"/>
            </a:solidFill>
          </p:grpSpPr>
          <p:sp>
            <p:nvSpPr>
              <p:cNvPr id="259" name="Oval 258">
                <a:extLst>
                  <a:ext uri="{FF2B5EF4-FFF2-40B4-BE49-F238E27FC236}">
                    <a16:creationId xmlns:a16="http://schemas.microsoft.com/office/drawing/2014/main" id="{BE2FF39D-7A83-420D-BC12-FC6DDD40265D}"/>
                  </a:ext>
                </a:extLst>
              </p:cNvPr>
              <p:cNvSpPr/>
              <p:nvPr/>
            </p:nvSpPr>
            <p:spPr bwMode="auto">
              <a:xfrm>
                <a:off x="10157575" y="429928"/>
                <a:ext cx="164592" cy="16459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0" name="Oval 259">
                <a:extLst>
                  <a:ext uri="{FF2B5EF4-FFF2-40B4-BE49-F238E27FC236}">
                    <a16:creationId xmlns:a16="http://schemas.microsoft.com/office/drawing/2014/main" id="{09B340AC-1666-42AA-AAB7-DB4C3D2EB927}"/>
                  </a:ext>
                </a:extLst>
              </p:cNvPr>
              <p:cNvSpPr/>
              <p:nvPr/>
            </p:nvSpPr>
            <p:spPr bwMode="auto">
              <a:xfrm>
                <a:off x="10217012" y="489365"/>
                <a:ext cx="45719"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63" name="Group 262">
            <a:extLst>
              <a:ext uri="{FF2B5EF4-FFF2-40B4-BE49-F238E27FC236}">
                <a16:creationId xmlns:a16="http://schemas.microsoft.com/office/drawing/2014/main" id="{07385AB7-665C-4758-84C1-9CCE4B86445D}"/>
              </a:ext>
            </a:extLst>
          </p:cNvPr>
          <p:cNvGrpSpPr/>
          <p:nvPr/>
        </p:nvGrpSpPr>
        <p:grpSpPr>
          <a:xfrm>
            <a:off x="8640917" y="5635268"/>
            <a:ext cx="1599407" cy="796388"/>
            <a:chOff x="7913226" y="6406047"/>
            <a:chExt cx="1599407" cy="796388"/>
          </a:xfrm>
        </p:grpSpPr>
        <p:pic>
          <p:nvPicPr>
            <p:cNvPr id="264" name="Graphic 263">
              <a:extLst>
                <a:ext uri="{FF2B5EF4-FFF2-40B4-BE49-F238E27FC236}">
                  <a16:creationId xmlns:a16="http://schemas.microsoft.com/office/drawing/2014/main" id="{1427342C-F6F8-45CD-A0CB-E83F53F4A418}"/>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523332" y="6406047"/>
              <a:ext cx="379194" cy="379194"/>
            </a:xfrm>
            <a:prstGeom prst="rect">
              <a:avLst/>
            </a:prstGeom>
          </p:spPr>
        </p:pic>
        <p:sp>
          <p:nvSpPr>
            <p:cNvPr id="265" name="TextBox 264">
              <a:extLst>
                <a:ext uri="{FF2B5EF4-FFF2-40B4-BE49-F238E27FC236}">
                  <a16:creationId xmlns:a16="http://schemas.microsoft.com/office/drawing/2014/main" id="{BB7AB529-F3CC-41D3-9944-C1B61C4CD52F}"/>
                </a:ext>
              </a:extLst>
            </p:cNvPr>
            <p:cNvSpPr txBox="1"/>
            <p:nvPr/>
          </p:nvSpPr>
          <p:spPr>
            <a:xfrm>
              <a:off x="7913226" y="6729394"/>
              <a:ext cx="1599407" cy="473041"/>
            </a:xfrm>
            <a:prstGeom prst="rect">
              <a:avLst/>
            </a:prstGeom>
            <a:noFill/>
          </p:spPr>
          <p:txBody>
            <a:bodyPr wrap="square" lIns="179285" tIns="143428" rIns="179285" bIns="143428" rtlCol="0">
              <a:spAutoFit/>
            </a:bodyPr>
            <a:lstStyle/>
            <a:p>
              <a:pPr algn="ctr" defTabSz="914192">
                <a:lnSpc>
                  <a:spcPct val="110000"/>
                </a:lnSpc>
              </a:pPr>
              <a:r>
                <a:rPr lang="en-US" sz="1176" b="1">
                  <a:latin typeface="Segoe UI Semibold" charset="0"/>
                  <a:ea typeface="Segoe UI Semibold" charset="0"/>
                  <a:cs typeface="Segoe UI Semibold" charset="0"/>
                </a:rPr>
                <a:t>Azure Cosmos DB</a:t>
              </a:r>
            </a:p>
          </p:txBody>
        </p:sp>
      </p:grpSp>
      <p:pic>
        <p:nvPicPr>
          <p:cNvPr id="266" name="Picture 265" descr="A picture containing vector graphics&#10;&#10;Description automatically generated">
            <a:extLst>
              <a:ext uri="{FF2B5EF4-FFF2-40B4-BE49-F238E27FC236}">
                <a16:creationId xmlns:a16="http://schemas.microsoft.com/office/drawing/2014/main" id="{3BF48812-7276-4564-9CD3-CE5160F7644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26682" y="5364031"/>
            <a:ext cx="367185" cy="367185"/>
          </a:xfrm>
          <a:prstGeom prst="rect">
            <a:avLst/>
          </a:prstGeom>
        </p:spPr>
      </p:pic>
      <p:grpSp>
        <p:nvGrpSpPr>
          <p:cNvPr id="267" name="Group 266">
            <a:extLst>
              <a:ext uri="{FF2B5EF4-FFF2-40B4-BE49-F238E27FC236}">
                <a16:creationId xmlns:a16="http://schemas.microsoft.com/office/drawing/2014/main" id="{1F050757-10C7-4A2F-B89F-BC54F6AD5C02}"/>
              </a:ext>
            </a:extLst>
          </p:cNvPr>
          <p:cNvGrpSpPr/>
          <p:nvPr/>
        </p:nvGrpSpPr>
        <p:grpSpPr>
          <a:xfrm>
            <a:off x="2659552" y="4704601"/>
            <a:ext cx="1229378" cy="1069596"/>
            <a:chOff x="4407883" y="4704601"/>
            <a:chExt cx="1047630" cy="1069596"/>
          </a:xfrm>
        </p:grpSpPr>
        <p:sp>
          <p:nvSpPr>
            <p:cNvPr id="268" name="TextBox 267">
              <a:extLst>
                <a:ext uri="{FF2B5EF4-FFF2-40B4-BE49-F238E27FC236}">
                  <a16:creationId xmlns:a16="http://schemas.microsoft.com/office/drawing/2014/main" id="{3C2C6890-AD42-44F2-8729-5826DB0B2A8A}"/>
                </a:ext>
              </a:extLst>
            </p:cNvPr>
            <p:cNvSpPr txBox="1"/>
            <p:nvPr/>
          </p:nvSpPr>
          <p:spPr>
            <a:xfrm>
              <a:off x="4407883" y="4704601"/>
              <a:ext cx="1047630" cy="788255"/>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Visual Studio Code</a:t>
              </a:r>
            </a:p>
          </p:txBody>
        </p:sp>
        <p:sp>
          <p:nvSpPr>
            <p:cNvPr id="269" name="TextBox 268">
              <a:extLst>
                <a:ext uri="{FF2B5EF4-FFF2-40B4-BE49-F238E27FC236}">
                  <a16:creationId xmlns:a16="http://schemas.microsoft.com/office/drawing/2014/main" id="{8EC08357-0C24-4A9F-AD32-4D02F2163CB0}"/>
                </a:ext>
              </a:extLst>
            </p:cNvPr>
            <p:cNvSpPr txBox="1"/>
            <p:nvPr/>
          </p:nvSpPr>
          <p:spPr>
            <a:xfrm>
              <a:off x="4407883" y="5318340"/>
              <a:ext cx="1047630" cy="455857"/>
            </a:xfrm>
            <a:prstGeom prst="rect">
              <a:avLst/>
            </a:prstGeom>
            <a:noFill/>
          </p:spPr>
          <p:txBody>
            <a:bodyPr wrap="square" lIns="179285" tIns="143428" rIns="179285" bIns="143428" rtlCol="0">
              <a:spAutoFit/>
            </a:bodyPr>
            <a:lstStyle/>
            <a:p>
              <a:pPr defTabSz="914192">
                <a:lnSpc>
                  <a:spcPct val="90000"/>
                </a:lnSpc>
              </a:pPr>
              <a:r>
                <a:rPr lang="en-US" sz="1200" b="1" dirty="0">
                  <a:latin typeface="Segoe UI Semibold" charset="0"/>
                  <a:ea typeface="Segoe UI Semibold" charset="0"/>
                  <a:cs typeface="Segoe UI Semibold" charset="0"/>
                </a:rPr>
                <a:t>GitHub</a:t>
              </a:r>
            </a:p>
          </p:txBody>
        </p:sp>
      </p:grpSp>
      <p:pic>
        <p:nvPicPr>
          <p:cNvPr id="270" name="Picture 2" descr="Image result for ceph logo png black">
            <a:extLst>
              <a:ext uri="{FF2B5EF4-FFF2-40B4-BE49-F238E27FC236}">
                <a16:creationId xmlns:a16="http://schemas.microsoft.com/office/drawing/2014/main" id="{16CD6BBC-8BFE-4018-BC75-D66CE98721F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278360" y="3011199"/>
            <a:ext cx="886474" cy="590983"/>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4" descr="Image result for rook logo png black">
            <a:extLst>
              <a:ext uri="{FF2B5EF4-FFF2-40B4-BE49-F238E27FC236}">
                <a16:creationId xmlns:a16="http://schemas.microsoft.com/office/drawing/2014/main" id="{B9EDBCD9-69FB-4848-A25B-F0DB9E53C64F}"/>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812356" y="3133941"/>
            <a:ext cx="345498" cy="345498"/>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16" descr="Image result for OpenEBS logo png black">
            <a:extLst>
              <a:ext uri="{FF2B5EF4-FFF2-40B4-BE49-F238E27FC236}">
                <a16:creationId xmlns:a16="http://schemas.microsoft.com/office/drawing/2014/main" id="{43CA65D9-820A-460A-A0BB-86F1AD328442}"/>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43357" y="3684770"/>
            <a:ext cx="902056" cy="197476"/>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272" descr="A picture containing drawing&#10;&#10;Description automatically generated">
            <a:extLst>
              <a:ext uri="{FF2B5EF4-FFF2-40B4-BE49-F238E27FC236}">
                <a16:creationId xmlns:a16="http://schemas.microsoft.com/office/drawing/2014/main" id="{6AC87B29-AE44-48BD-B69D-AAC274311F0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131813" y="5409358"/>
            <a:ext cx="337683" cy="337683"/>
          </a:xfrm>
          <a:prstGeom prst="rect">
            <a:avLst/>
          </a:prstGeom>
        </p:spPr>
      </p:pic>
      <p:sp>
        <p:nvSpPr>
          <p:cNvPr id="274" name="TextBox 273">
            <a:extLst>
              <a:ext uri="{FF2B5EF4-FFF2-40B4-BE49-F238E27FC236}">
                <a16:creationId xmlns:a16="http://schemas.microsoft.com/office/drawing/2014/main" id="{E4FBDCEE-6D3E-4800-A95C-270367FB3D57}"/>
              </a:ext>
            </a:extLst>
          </p:cNvPr>
          <p:cNvSpPr txBox="1"/>
          <p:nvPr/>
        </p:nvSpPr>
        <p:spPr>
          <a:xfrm>
            <a:off x="11306835" y="5350271"/>
            <a:ext cx="1047630" cy="455857"/>
          </a:xfrm>
          <a:prstGeom prst="rect">
            <a:avLst/>
          </a:prstGeom>
          <a:noFill/>
        </p:spPr>
        <p:txBody>
          <a:bodyPr wrap="square" lIns="179285" tIns="143428" rIns="179285" bIns="143428" rtlCol="0">
            <a:spAutoFit/>
          </a:bodyPr>
          <a:lstStyle/>
          <a:p>
            <a:pPr defTabSz="914192">
              <a:lnSpc>
                <a:spcPct val="90000"/>
              </a:lnSpc>
            </a:pPr>
            <a:r>
              <a:rPr lang="en-US" sz="1200" b="1">
                <a:latin typeface="Segoe UI Semibold" charset="0"/>
                <a:ea typeface="Segoe UI Semibold" charset="0"/>
                <a:cs typeface="Segoe UI Semibold" charset="0"/>
              </a:rPr>
              <a:t>ASC</a:t>
            </a:r>
          </a:p>
        </p:txBody>
      </p:sp>
      <p:pic>
        <p:nvPicPr>
          <p:cNvPr id="275" name="Picture 274" descr="A picture containing computer&#10;&#10;Description automatically generated">
            <a:extLst>
              <a:ext uri="{FF2B5EF4-FFF2-40B4-BE49-F238E27FC236}">
                <a16:creationId xmlns:a16="http://schemas.microsoft.com/office/drawing/2014/main" id="{7535BED5-E176-47BA-92CE-5C6D2B0E60FF}"/>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712341" y="3603553"/>
            <a:ext cx="428400" cy="359910"/>
          </a:xfrm>
          <a:prstGeom prst="rect">
            <a:avLst/>
          </a:prstGeom>
        </p:spPr>
      </p:pic>
      <p:pic>
        <p:nvPicPr>
          <p:cNvPr id="276" name="Picture 275" descr="A dark room&#10;&#10;Description automatically generated">
            <a:extLst>
              <a:ext uri="{FF2B5EF4-FFF2-40B4-BE49-F238E27FC236}">
                <a16:creationId xmlns:a16="http://schemas.microsoft.com/office/drawing/2014/main" id="{108B448F-7326-4EFF-ACA0-C21BE5E311E7}"/>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816354" y="4007148"/>
            <a:ext cx="496659" cy="495577"/>
          </a:xfrm>
          <a:prstGeom prst="rect">
            <a:avLst/>
          </a:prstGeom>
        </p:spPr>
      </p:pic>
      <p:pic>
        <p:nvPicPr>
          <p:cNvPr id="277" name="Picture 276" descr="A picture containing light, drawing&#10;&#10;Description automatically generated">
            <a:extLst>
              <a:ext uri="{FF2B5EF4-FFF2-40B4-BE49-F238E27FC236}">
                <a16:creationId xmlns:a16="http://schemas.microsoft.com/office/drawing/2014/main" id="{C98171F4-3F56-46C3-91A9-AAD16B91171F}"/>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778892" y="3042222"/>
            <a:ext cx="531199" cy="465728"/>
          </a:xfrm>
          <a:prstGeom prst="rect">
            <a:avLst/>
          </a:prstGeom>
        </p:spPr>
      </p:pic>
      <p:pic>
        <p:nvPicPr>
          <p:cNvPr id="278" name="Picture 277" descr="A picture containing clock&#10;&#10;Description automatically generated">
            <a:extLst>
              <a:ext uri="{FF2B5EF4-FFF2-40B4-BE49-F238E27FC236}">
                <a16:creationId xmlns:a16="http://schemas.microsoft.com/office/drawing/2014/main" id="{D51B6C2B-33E0-46A3-8FDB-F98FFA9C30D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369352" y="4150974"/>
            <a:ext cx="775723" cy="332214"/>
          </a:xfrm>
          <a:prstGeom prst="rect">
            <a:avLst/>
          </a:prstGeom>
        </p:spPr>
      </p:pic>
    </p:spTree>
    <p:extLst>
      <p:ext uri="{BB962C8B-B14F-4D97-AF65-F5344CB8AC3E}">
        <p14:creationId xmlns:p14="http://schemas.microsoft.com/office/powerpoint/2010/main" val="17855471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Azure Kubernetes Service (AKS)</a:t>
            </a:r>
          </a:p>
        </p:txBody>
      </p:sp>
      <p:sp>
        <p:nvSpPr>
          <p:cNvPr id="215" name="TextBox 214">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Additional benefits</a:t>
            </a:r>
          </a:p>
        </p:txBody>
      </p:sp>
      <p:sp>
        <p:nvSpPr>
          <p:cNvPr id="94" name="Rectangle 93">
            <a:extLst>
              <a:ext uri="{FF2B5EF4-FFF2-40B4-BE49-F238E27FC236}">
                <a16:creationId xmlns:a16="http://schemas.microsoft.com/office/drawing/2014/main" id="{C9A68FFD-FCB9-47CD-8A4F-ADD171026445}"/>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34">
            <a:extLst>
              <a:ext uri="{FF2B5EF4-FFF2-40B4-BE49-F238E27FC236}">
                <a16:creationId xmlns:a16="http://schemas.microsoft.com/office/drawing/2014/main" id="{505A3D9F-B2D5-4A73-A8EE-31AE0F20AC9E}"/>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accent1"/>
                </a:solidFill>
                <a:latin typeface="+mj-lt"/>
                <a:ea typeface="Segoe UI" charset="0"/>
                <a:cs typeface="Segoe UI" charset="0"/>
              </a:rPr>
              <a:t>Azure Kubernetes Service (AKS)</a:t>
            </a:r>
          </a:p>
        </p:txBody>
      </p: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r>
              <a:rPr lang="en-US" sz="1100" dirty="0">
                <a:solidFill>
                  <a:schemeClr val="bg1">
                    <a:lumMod val="65000"/>
                  </a:schemeClr>
                </a:solidFill>
                <a:latin typeface="Segoe UI"/>
                <a:cs typeface="Segoe UI" panose="020B0502040204020203" pitchFamily="34" charset="0"/>
              </a:rPr>
              <a:t>(Preview)</a:t>
            </a: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178" name="Group 177">
            <a:extLst>
              <a:ext uri="{FF2B5EF4-FFF2-40B4-BE49-F238E27FC236}">
                <a16:creationId xmlns:a16="http://schemas.microsoft.com/office/drawing/2014/main" id="{662CFE56-1C0A-4E22-8785-63CFF9CB095E}"/>
              </a:ext>
            </a:extLst>
          </p:cNvPr>
          <p:cNvGrpSpPr/>
          <p:nvPr/>
        </p:nvGrpSpPr>
        <p:grpSpPr>
          <a:xfrm>
            <a:off x="844748" y="5529782"/>
            <a:ext cx="410480" cy="396192"/>
            <a:chOff x="2368476" y="589018"/>
            <a:chExt cx="1012508" cy="977265"/>
          </a:xfrm>
        </p:grpSpPr>
        <p:sp>
          <p:nvSpPr>
            <p:cNvPr id="179" name="Freeform: Shape 178">
              <a:extLst>
                <a:ext uri="{FF2B5EF4-FFF2-40B4-BE49-F238E27FC236}">
                  <a16:creationId xmlns:a16="http://schemas.microsoft.com/office/drawing/2014/main" id="{16717ED7-E71E-45D3-8302-2EBF889004F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0" name="Freeform: Shape 179">
              <a:extLst>
                <a:ext uri="{FF2B5EF4-FFF2-40B4-BE49-F238E27FC236}">
                  <a16:creationId xmlns:a16="http://schemas.microsoft.com/office/drawing/2014/main" id="{A7EAEFDD-8E09-4F04-8733-7540E7498C5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1" name="Freeform: Shape 180">
              <a:extLst>
                <a:ext uri="{FF2B5EF4-FFF2-40B4-BE49-F238E27FC236}">
                  <a16:creationId xmlns:a16="http://schemas.microsoft.com/office/drawing/2014/main" id="{D4D79503-5A6B-4A90-93C9-8A30A699012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2" name="Freeform: Shape 181">
              <a:extLst>
                <a:ext uri="{FF2B5EF4-FFF2-40B4-BE49-F238E27FC236}">
                  <a16:creationId xmlns:a16="http://schemas.microsoft.com/office/drawing/2014/main" id="{CB352ADC-7DEC-4C7F-A69D-CC29A4C4AE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3" name="Freeform: Shape 182">
              <a:extLst>
                <a:ext uri="{FF2B5EF4-FFF2-40B4-BE49-F238E27FC236}">
                  <a16:creationId xmlns:a16="http://schemas.microsoft.com/office/drawing/2014/main" id="{7B55F789-0B6D-4C41-A9EA-33E6DFBB1ED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4" name="Freeform: Shape 183">
              <a:extLst>
                <a:ext uri="{FF2B5EF4-FFF2-40B4-BE49-F238E27FC236}">
                  <a16:creationId xmlns:a16="http://schemas.microsoft.com/office/drawing/2014/main" id="{399617BC-6869-4E69-B842-90090ABE1E8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5" name="Freeform: Shape 184">
              <a:extLst>
                <a:ext uri="{FF2B5EF4-FFF2-40B4-BE49-F238E27FC236}">
                  <a16:creationId xmlns:a16="http://schemas.microsoft.com/office/drawing/2014/main" id="{ED1C2CEA-0F67-4302-B4CD-650D23DAFA5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6" name="Freeform: Shape 185">
              <a:extLst>
                <a:ext uri="{FF2B5EF4-FFF2-40B4-BE49-F238E27FC236}">
                  <a16:creationId xmlns:a16="http://schemas.microsoft.com/office/drawing/2014/main" id="{CD4BD34A-75E5-49A7-A462-DBAC5DDB79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7" name="Freeform: Shape 186">
              <a:extLst>
                <a:ext uri="{FF2B5EF4-FFF2-40B4-BE49-F238E27FC236}">
                  <a16:creationId xmlns:a16="http://schemas.microsoft.com/office/drawing/2014/main" id="{A8002025-C981-419B-A439-3410BDD354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8" name="Freeform: Shape 187">
              <a:extLst>
                <a:ext uri="{FF2B5EF4-FFF2-40B4-BE49-F238E27FC236}">
                  <a16:creationId xmlns:a16="http://schemas.microsoft.com/office/drawing/2014/main" id="{1E5CEFD8-FFDA-40AE-9A8B-1D805D41F68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9" name="Freeform: Shape 188">
              <a:extLst>
                <a:ext uri="{FF2B5EF4-FFF2-40B4-BE49-F238E27FC236}">
                  <a16:creationId xmlns:a16="http://schemas.microsoft.com/office/drawing/2014/main" id="{4D57A6EA-2FE9-4ECA-8F43-10B25A981C4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0" name="Freeform: Shape 189">
              <a:extLst>
                <a:ext uri="{FF2B5EF4-FFF2-40B4-BE49-F238E27FC236}">
                  <a16:creationId xmlns:a16="http://schemas.microsoft.com/office/drawing/2014/main" id="{DBA5832C-C91E-4FFB-82C5-0647D2A3114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1" name="Freeform: Shape 190">
              <a:extLst>
                <a:ext uri="{FF2B5EF4-FFF2-40B4-BE49-F238E27FC236}">
                  <a16:creationId xmlns:a16="http://schemas.microsoft.com/office/drawing/2014/main" id="{3243F743-78F1-49BB-9A95-684D94AC327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2" name="Freeform: Shape 191">
              <a:extLst>
                <a:ext uri="{FF2B5EF4-FFF2-40B4-BE49-F238E27FC236}">
                  <a16:creationId xmlns:a16="http://schemas.microsoft.com/office/drawing/2014/main" id="{6DF44A91-8832-4165-A165-107E5083DB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3" name="Freeform: Shape 192">
              <a:extLst>
                <a:ext uri="{FF2B5EF4-FFF2-40B4-BE49-F238E27FC236}">
                  <a16:creationId xmlns:a16="http://schemas.microsoft.com/office/drawing/2014/main" id="{01348B36-FA1E-4B53-9338-F34E8DAD75A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4" name="Freeform: Shape 193">
              <a:extLst>
                <a:ext uri="{FF2B5EF4-FFF2-40B4-BE49-F238E27FC236}">
                  <a16:creationId xmlns:a16="http://schemas.microsoft.com/office/drawing/2014/main" id="{065F1A4A-1F68-4F1A-97E9-8E844E71B48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5" name="Freeform: Shape 194">
              <a:extLst>
                <a:ext uri="{FF2B5EF4-FFF2-40B4-BE49-F238E27FC236}">
                  <a16:creationId xmlns:a16="http://schemas.microsoft.com/office/drawing/2014/main" id="{8D5E37FC-758D-434B-A763-2BBC6854FCA9}"/>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6" name="Freeform: Shape 195">
              <a:extLst>
                <a:ext uri="{FF2B5EF4-FFF2-40B4-BE49-F238E27FC236}">
                  <a16:creationId xmlns:a16="http://schemas.microsoft.com/office/drawing/2014/main" id="{2CAE5429-8FBA-47FC-B096-8DA99E9B27F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7" name="Freeform: Shape 196">
              <a:extLst>
                <a:ext uri="{FF2B5EF4-FFF2-40B4-BE49-F238E27FC236}">
                  <a16:creationId xmlns:a16="http://schemas.microsoft.com/office/drawing/2014/main" id="{E8814F1B-8C59-492E-83E2-9A2C4F678B6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8" name="Freeform: Shape 197">
              <a:extLst>
                <a:ext uri="{FF2B5EF4-FFF2-40B4-BE49-F238E27FC236}">
                  <a16:creationId xmlns:a16="http://schemas.microsoft.com/office/drawing/2014/main" id="{79170382-C500-43CE-9A38-CA0ACA5A782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9" name="Freeform: Shape 198">
              <a:extLst>
                <a:ext uri="{FF2B5EF4-FFF2-40B4-BE49-F238E27FC236}">
                  <a16:creationId xmlns:a16="http://schemas.microsoft.com/office/drawing/2014/main" id="{3402B2B6-6D61-4962-AF80-3B20233FE4D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grpSp>
      <p:sp>
        <p:nvSpPr>
          <p:cNvPr id="80" name="TextBox 79">
            <a:extLst>
              <a:ext uri="{FF2B5EF4-FFF2-40B4-BE49-F238E27FC236}">
                <a16:creationId xmlns:a16="http://schemas.microsoft.com/office/drawing/2014/main" id="{1B1CF185-9544-4468-B27B-047694939E7D}"/>
              </a:ext>
            </a:extLst>
          </p:cNvPr>
          <p:cNvSpPr txBox="1"/>
          <p:nvPr/>
        </p:nvSpPr>
        <p:spPr>
          <a:xfrm>
            <a:off x="3123826" y="2069405"/>
            <a:ext cx="7125069" cy="3884140"/>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Free!</a:t>
            </a:r>
            <a:r>
              <a:rPr kumimoji="0" lang="en-US"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 You only pay for worker nodes in cluster, not for the masters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Management of your service through Azure portal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CNCF-certified as Kubernetes conformant.</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AKS is compliant with SOC, ISO, PCI DSS, and HIPAA</a:t>
            </a:r>
            <a:endParaRPr kumimoji="0" lang="en-US"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81" name="Picture 2" descr="GitHub - cncf/artwork: 🎨CNCF-related logos and artwork">
            <a:extLst>
              <a:ext uri="{FF2B5EF4-FFF2-40B4-BE49-F238E27FC236}">
                <a16:creationId xmlns:a16="http://schemas.microsoft.com/office/drawing/2014/main" id="{911E3A46-9D22-4667-8220-3C3B81D62A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9774" y="4853714"/>
            <a:ext cx="1608539" cy="16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911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17028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45797B37-79FA-4991-B192-538511FB0C62}"/>
              </a:ext>
            </a:extLst>
          </p:cNvPr>
          <p:cNvSpPr/>
          <p:nvPr/>
        </p:nvSpPr>
        <p:spPr bwMode="auto">
          <a:xfrm>
            <a:off x="604924" y="2816876"/>
            <a:ext cx="11004673" cy="141264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5" err="1">
              <a:solidFill>
                <a:srgbClr val="505050"/>
              </a:solidFill>
              <a:latin typeface="Segoe UI"/>
              <a:cs typeface="Segoe UI" pitchFamily="34" charset="0"/>
            </a:endParaRPr>
          </a:p>
        </p:txBody>
      </p:sp>
      <p:sp>
        <p:nvSpPr>
          <p:cNvPr id="56" name="Rectangle 55">
            <a:extLst>
              <a:ext uri="{FF2B5EF4-FFF2-40B4-BE49-F238E27FC236}">
                <a16:creationId xmlns:a16="http://schemas.microsoft.com/office/drawing/2014/main" id="{BB8B4DB4-C7D9-4EA2-AC81-FE2B28C2A27E}"/>
              </a:ext>
            </a:extLst>
          </p:cNvPr>
          <p:cNvSpPr/>
          <p:nvPr/>
        </p:nvSpPr>
        <p:spPr bwMode="auto">
          <a:xfrm>
            <a:off x="604923" y="4360913"/>
            <a:ext cx="11004673" cy="141264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5" err="1">
              <a:solidFill>
                <a:srgbClr val="505050"/>
              </a:solidFill>
              <a:latin typeface="Segoe UI"/>
              <a:cs typeface="Segoe UI" pitchFamily="34" charset="0"/>
            </a:endParaRPr>
          </a:p>
        </p:txBody>
      </p:sp>
      <p:sp>
        <p:nvSpPr>
          <p:cNvPr id="58" name="Rectangle 57">
            <a:extLst>
              <a:ext uri="{FF2B5EF4-FFF2-40B4-BE49-F238E27FC236}">
                <a16:creationId xmlns:a16="http://schemas.microsoft.com/office/drawing/2014/main" id="{1F6C8CE1-7E4B-48D5-B695-9B157D60558D}"/>
              </a:ext>
            </a:extLst>
          </p:cNvPr>
          <p:cNvSpPr/>
          <p:nvPr/>
        </p:nvSpPr>
        <p:spPr bwMode="auto">
          <a:xfrm>
            <a:off x="604923" y="1272825"/>
            <a:ext cx="11004674" cy="141264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5" err="1">
              <a:solidFill>
                <a:srgbClr val="505050"/>
              </a:solidFill>
              <a:latin typeface="Segoe UI"/>
              <a:cs typeface="Segoe UI" pitchFamily="34" charset="0"/>
            </a:endParaRPr>
          </a:p>
        </p:txBody>
      </p:sp>
      <p:sp>
        <p:nvSpPr>
          <p:cNvPr id="4" name="Title 1">
            <a:extLst>
              <a:ext uri="{FF2B5EF4-FFF2-40B4-BE49-F238E27FC236}">
                <a16:creationId xmlns:a16="http://schemas.microsoft.com/office/drawing/2014/main" id="{CC4D1F22-C21E-4B77-A31A-FEE9A1BA0E0C}"/>
              </a:ext>
            </a:extLst>
          </p:cNvPr>
          <p:cNvSpPr txBox="1">
            <a:spLocks/>
          </p:cNvSpPr>
          <p:nvPr/>
        </p:nvSpPr>
        <p:spPr>
          <a:xfrm>
            <a:off x="328295" y="137198"/>
            <a:ext cx="11655840" cy="899537"/>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defTabSz="914367">
              <a:defRPr/>
            </a:pPr>
            <a:endParaRPr lang="en-US" sz="3529" spc="-147" dirty="0">
              <a:solidFill>
                <a:srgbClr val="0078D7"/>
              </a:solidFill>
              <a:latin typeface="Segoe UI Semibold"/>
            </a:endParaRPr>
          </a:p>
        </p:txBody>
      </p:sp>
      <p:grpSp>
        <p:nvGrpSpPr>
          <p:cNvPr id="11" name="Group 10"/>
          <p:cNvGrpSpPr/>
          <p:nvPr/>
        </p:nvGrpSpPr>
        <p:grpSpPr>
          <a:xfrm>
            <a:off x="2366201" y="1435490"/>
            <a:ext cx="8306474" cy="872836"/>
            <a:chOff x="2164269" y="1661830"/>
            <a:chExt cx="8473036" cy="890338"/>
          </a:xfrm>
        </p:grpSpPr>
        <p:sp>
          <p:nvSpPr>
            <p:cNvPr id="32" name="Rectangle 31">
              <a:extLst>
                <a:ext uri="{FF2B5EF4-FFF2-40B4-BE49-F238E27FC236}">
                  <a16:creationId xmlns:a16="http://schemas.microsoft.com/office/drawing/2014/main" id="{F3989877-3442-41B8-A170-572DDECF032F}"/>
                </a:ext>
              </a:extLst>
            </p:cNvPr>
            <p:cNvSpPr/>
            <p:nvPr/>
          </p:nvSpPr>
          <p:spPr>
            <a:xfrm>
              <a:off x="2169391" y="1661830"/>
              <a:ext cx="8467914" cy="389402"/>
            </a:xfrm>
            <a:prstGeom prst="rect">
              <a:avLst/>
            </a:prstGeom>
          </p:spPr>
          <p:txBody>
            <a:bodyPr wrap="square">
              <a:spAutoFit/>
            </a:bodyPr>
            <a:lstStyle/>
            <a:p>
              <a:pPr defTabSz="914314">
                <a:lnSpc>
                  <a:spcPct val="107000"/>
                </a:lnSpc>
                <a:spcBef>
                  <a:spcPts val="882"/>
                </a:spcBef>
                <a:spcAft>
                  <a:spcPts val="784"/>
                </a:spcAft>
                <a:defRPr/>
              </a:pPr>
              <a:r>
                <a:rPr lang="en-US" sz="1863" dirty="0">
                  <a:solidFill>
                    <a:srgbClr val="505050"/>
                  </a:solidFill>
                  <a:latin typeface="Segoe UI" panose="020B0502040204020203" pitchFamily="34" charset="0"/>
                  <a:ea typeface="DengXian" panose="02010600030101010101" pitchFamily="2" charset="-122"/>
                  <a:cs typeface="Arial" panose="020B0604020202020204" pitchFamily="34" charset="0"/>
                </a:rPr>
                <a:t>Deploy web apps or APIs using Linux containers in a PaaS environment</a:t>
              </a:r>
              <a:endParaRPr lang="en-US" sz="1863" dirty="0">
                <a:solidFill>
                  <a:srgbClr val="000000"/>
                </a:solidFill>
                <a:latin typeface="Calibri" panose="020F0502020204030204" pitchFamily="34" charset="0"/>
                <a:ea typeface="DengXian" panose="02010600030101010101" pitchFamily="2" charset="-122"/>
                <a:cs typeface="Arial" panose="020B0604020202020204" pitchFamily="34" charset="0"/>
              </a:endParaRPr>
            </a:p>
          </p:txBody>
        </p:sp>
        <p:sp>
          <p:nvSpPr>
            <p:cNvPr id="2" name="Rectangle 1">
              <a:extLst>
                <a:ext uri="{FF2B5EF4-FFF2-40B4-BE49-F238E27FC236}">
                  <a16:creationId xmlns:a16="http://schemas.microsoft.com/office/drawing/2014/main" id="{1DACD3DA-CE8E-447E-985E-EEE894E1C189}"/>
                </a:ext>
              </a:extLst>
            </p:cNvPr>
            <p:cNvSpPr/>
            <p:nvPr/>
          </p:nvSpPr>
          <p:spPr>
            <a:xfrm>
              <a:off x="2164269" y="2185273"/>
              <a:ext cx="2039148" cy="366895"/>
            </a:xfrm>
            <a:prstGeom prst="rect">
              <a:avLst/>
            </a:prstGeom>
          </p:spPr>
          <p:txBody>
            <a:bodyPr wrap="none">
              <a:spAutoFit/>
            </a:bodyPr>
            <a:lstStyle/>
            <a:p>
              <a:pPr defTabSz="914314">
                <a:lnSpc>
                  <a:spcPct val="107000"/>
                </a:lnSpc>
                <a:spcBef>
                  <a:spcPts val="882"/>
                </a:spcBef>
                <a:spcAft>
                  <a:spcPts val="784"/>
                </a:spcAft>
                <a:defRPr/>
              </a:pPr>
              <a:r>
                <a:rPr lang="en-US" sz="1765" u="sng">
                  <a:solidFill>
                    <a:srgbClr val="0078D7"/>
                  </a:solidFill>
                  <a:latin typeface="Segoe UI" panose="020B0502040204020203" pitchFamily="34" charset="0"/>
                  <a:ea typeface="DengXian" panose="02010600030101010101" pitchFamily="2" charset="-122"/>
                  <a:cs typeface="Arial" panose="020B0604020202020204" pitchFamily="34" charset="0"/>
                  <a:hlinkClick r:id="rId3"/>
                </a:rPr>
                <a:t>Azure App Service</a:t>
              </a:r>
              <a:endParaRPr lang="en-US" sz="1765" u="sng">
                <a:solidFill>
                  <a:srgbClr val="0078D7"/>
                </a:solidFill>
                <a:latin typeface="Segoe UI" panose="020B0502040204020203" pitchFamily="34" charset="0"/>
                <a:ea typeface="DengXian" panose="02010600030101010101" pitchFamily="2" charset="-122"/>
                <a:cs typeface="Arial" panose="020B0604020202020204" pitchFamily="34" charset="0"/>
              </a:endParaRPr>
            </a:p>
          </p:txBody>
        </p:sp>
      </p:grpSp>
      <p:grpSp>
        <p:nvGrpSpPr>
          <p:cNvPr id="9" name="Group 8"/>
          <p:cNvGrpSpPr/>
          <p:nvPr/>
        </p:nvGrpSpPr>
        <p:grpSpPr>
          <a:xfrm>
            <a:off x="2372416" y="2982353"/>
            <a:ext cx="8037988" cy="824571"/>
            <a:chOff x="7744287" y="1671451"/>
            <a:chExt cx="8199166" cy="841105"/>
          </a:xfrm>
        </p:grpSpPr>
        <p:sp>
          <p:nvSpPr>
            <p:cNvPr id="30" name="Rectangle 29">
              <a:extLst>
                <a:ext uri="{FF2B5EF4-FFF2-40B4-BE49-F238E27FC236}">
                  <a16:creationId xmlns:a16="http://schemas.microsoft.com/office/drawing/2014/main" id="{AD6A44CE-F800-4946-B64B-7AA8687D5B0E}"/>
                </a:ext>
              </a:extLst>
            </p:cNvPr>
            <p:cNvSpPr/>
            <p:nvPr/>
          </p:nvSpPr>
          <p:spPr>
            <a:xfrm>
              <a:off x="7744287" y="1671451"/>
              <a:ext cx="8199166" cy="389402"/>
            </a:xfrm>
            <a:prstGeom prst="rect">
              <a:avLst/>
            </a:prstGeom>
          </p:spPr>
          <p:txBody>
            <a:bodyPr wrap="square">
              <a:spAutoFit/>
            </a:bodyPr>
            <a:lstStyle/>
            <a:p>
              <a:pPr defTabSz="914314">
                <a:lnSpc>
                  <a:spcPct val="107000"/>
                </a:lnSpc>
                <a:spcBef>
                  <a:spcPts val="882"/>
                </a:spcBef>
                <a:spcAft>
                  <a:spcPts val="784"/>
                </a:spcAft>
                <a:defRPr/>
              </a:pPr>
              <a:r>
                <a:rPr lang="en-US" sz="1863" dirty="0">
                  <a:solidFill>
                    <a:srgbClr val="505050"/>
                  </a:solidFill>
                  <a:latin typeface="Segoe UI" panose="020B0502040204020203" pitchFamily="34" charset="0"/>
                  <a:ea typeface="DengXian" panose="02010600030101010101" pitchFamily="2" charset="-122"/>
                  <a:cs typeface="Arial" panose="020B0604020202020204" pitchFamily="34" charset="0"/>
                </a:rPr>
                <a:t>Scale and orchestrate Linux or Windows containers using Kubernetes</a:t>
              </a:r>
              <a:endParaRPr lang="en-US" sz="1863" dirty="0">
                <a:solidFill>
                  <a:srgbClr val="000000"/>
                </a:solidFill>
                <a:latin typeface="Calibri" panose="020F0502020204030204" pitchFamily="34" charset="0"/>
                <a:ea typeface="DengXian" panose="02010600030101010101" pitchFamily="2" charset="-122"/>
                <a:cs typeface="Arial" panose="020B0604020202020204" pitchFamily="34" charset="0"/>
              </a:endParaRPr>
            </a:p>
          </p:txBody>
        </p:sp>
        <p:sp>
          <p:nvSpPr>
            <p:cNvPr id="3" name="Rectangle 2">
              <a:extLst>
                <a:ext uri="{FF2B5EF4-FFF2-40B4-BE49-F238E27FC236}">
                  <a16:creationId xmlns:a16="http://schemas.microsoft.com/office/drawing/2014/main" id="{E1C7B1C4-DF83-4EB4-8115-8D90C565D16C}"/>
                </a:ext>
              </a:extLst>
            </p:cNvPr>
            <p:cNvSpPr/>
            <p:nvPr/>
          </p:nvSpPr>
          <p:spPr>
            <a:xfrm>
              <a:off x="7744287" y="2143224"/>
              <a:ext cx="3419185" cy="369332"/>
            </a:xfrm>
            <a:prstGeom prst="rect">
              <a:avLst/>
            </a:prstGeom>
          </p:spPr>
          <p:txBody>
            <a:bodyPr wrap="square">
              <a:spAutoFit/>
            </a:bodyPr>
            <a:lstStyle/>
            <a:p>
              <a:r>
                <a:rPr lang="en-US" sz="1765" u="sng">
                  <a:solidFill>
                    <a:srgbClr val="0078D7"/>
                  </a:solidFill>
                  <a:latin typeface="Segoe UI" panose="020B0502040204020203" pitchFamily="34" charset="0"/>
                  <a:ea typeface="DengXian" panose="02010600030101010101" pitchFamily="2" charset="-122"/>
                  <a:cs typeface="Arial" panose="020B0604020202020204" pitchFamily="34" charset="0"/>
                  <a:hlinkClick r:id="rId4"/>
                </a:rPr>
                <a:t>Azure Kubernetes Service (AKS)</a:t>
              </a:r>
              <a:endParaRPr lang="en-US" sz="1765"/>
            </a:p>
          </p:txBody>
        </p:sp>
      </p:grpSp>
      <p:grpSp>
        <p:nvGrpSpPr>
          <p:cNvPr id="10" name="Group 9"/>
          <p:cNvGrpSpPr/>
          <p:nvPr/>
        </p:nvGrpSpPr>
        <p:grpSpPr>
          <a:xfrm>
            <a:off x="2366202" y="4548859"/>
            <a:ext cx="9119242" cy="1050013"/>
            <a:chOff x="2112313" y="4771550"/>
            <a:chExt cx="9707109" cy="1071068"/>
          </a:xfrm>
        </p:grpSpPr>
        <p:sp>
          <p:nvSpPr>
            <p:cNvPr id="59" name="Rectangle 58">
              <a:extLst>
                <a:ext uri="{FF2B5EF4-FFF2-40B4-BE49-F238E27FC236}">
                  <a16:creationId xmlns:a16="http://schemas.microsoft.com/office/drawing/2014/main" id="{AC779171-BFC2-4E0D-90A7-1841F78F03BF}"/>
                </a:ext>
              </a:extLst>
            </p:cNvPr>
            <p:cNvSpPr/>
            <p:nvPr/>
          </p:nvSpPr>
          <p:spPr>
            <a:xfrm>
              <a:off x="2112313" y="4771550"/>
              <a:ext cx="9707109" cy="702244"/>
            </a:xfrm>
            <a:prstGeom prst="rect">
              <a:avLst/>
            </a:prstGeom>
            <a:noFill/>
          </p:spPr>
          <p:txBody>
            <a:bodyPr wrap="square">
              <a:spAutoFit/>
            </a:bodyPr>
            <a:lstStyle/>
            <a:p>
              <a:pPr defTabSz="914314">
                <a:lnSpc>
                  <a:spcPct val="107000"/>
                </a:lnSpc>
                <a:spcBef>
                  <a:spcPts val="882"/>
                </a:spcBef>
                <a:spcAft>
                  <a:spcPts val="784"/>
                </a:spcAft>
                <a:defRPr/>
              </a:pPr>
              <a:r>
                <a:rPr lang="en-US" sz="1863" dirty="0">
                  <a:solidFill>
                    <a:srgbClr val="505050"/>
                  </a:solidFill>
                  <a:latin typeface="Segoe UI" panose="020B0502040204020203" pitchFamily="34" charset="0"/>
                  <a:ea typeface="DengXian" panose="02010600030101010101" pitchFamily="2" charset="-122"/>
                  <a:cs typeface="Arial" panose="020B0604020202020204" pitchFamily="34" charset="0"/>
                </a:rPr>
                <a:t>Enjoy the benefits of running containers while leaving behind the concerns of managing cloud infrastructure and complex container orchestrators.</a:t>
              </a:r>
            </a:p>
          </p:txBody>
        </p:sp>
        <p:sp>
          <p:nvSpPr>
            <p:cNvPr id="5" name="Rectangle 4">
              <a:extLst>
                <a:ext uri="{FF2B5EF4-FFF2-40B4-BE49-F238E27FC236}">
                  <a16:creationId xmlns:a16="http://schemas.microsoft.com/office/drawing/2014/main" id="{889AF402-6F79-469E-9A7E-2955F6298818}"/>
                </a:ext>
              </a:extLst>
            </p:cNvPr>
            <p:cNvSpPr/>
            <p:nvPr/>
          </p:nvSpPr>
          <p:spPr>
            <a:xfrm>
              <a:off x="2112313" y="5473794"/>
              <a:ext cx="4263188" cy="368824"/>
            </a:xfrm>
            <a:prstGeom prst="rect">
              <a:avLst/>
            </a:prstGeom>
          </p:spPr>
          <p:txBody>
            <a:bodyPr wrap="none">
              <a:spAutoFit/>
            </a:bodyPr>
            <a:lstStyle/>
            <a:p>
              <a:pPr defTabSz="914314">
                <a:lnSpc>
                  <a:spcPct val="107000"/>
                </a:lnSpc>
                <a:spcBef>
                  <a:spcPts val="882"/>
                </a:spcBef>
                <a:spcAft>
                  <a:spcPts val="784"/>
                </a:spcAft>
                <a:defRPr/>
              </a:pPr>
              <a:r>
                <a:rPr lang="en-US" sz="1765" u="sng" dirty="0">
                  <a:solidFill>
                    <a:srgbClr val="0078D7"/>
                  </a:solidFill>
                  <a:latin typeface="Segoe UI" panose="020B0502040204020203" pitchFamily="34" charset="0"/>
                  <a:ea typeface="DengXian" panose="02010600030101010101" pitchFamily="2" charset="-122"/>
                  <a:cs typeface="Arial" panose="020B0604020202020204" pitchFamily="34" charset="0"/>
                  <a:hlinkClick r:id="rId5"/>
                </a:rPr>
                <a:t>Azure Container Apps (public preview)</a:t>
              </a:r>
              <a:endParaRPr lang="en-US" sz="1765" u="sng" dirty="0">
                <a:solidFill>
                  <a:srgbClr val="0078D7"/>
                </a:solidFill>
                <a:latin typeface="Segoe UI" panose="020B0502040204020203" pitchFamily="34" charset="0"/>
                <a:ea typeface="DengXian" panose="02010600030101010101" pitchFamily="2" charset="-122"/>
                <a:cs typeface="Arial" panose="020B0604020202020204" pitchFamily="34" charset="0"/>
              </a:endParaRPr>
            </a:p>
          </p:txBody>
        </p:sp>
      </p:grpSp>
      <p:grpSp>
        <p:nvGrpSpPr>
          <p:cNvPr id="228" name="Group 227">
            <a:extLst>
              <a:ext uri="{FF2B5EF4-FFF2-40B4-BE49-F238E27FC236}">
                <a16:creationId xmlns:a16="http://schemas.microsoft.com/office/drawing/2014/main" id="{FDFD606A-96F9-4CB1-88CD-CB9F23E34079}"/>
              </a:ext>
            </a:extLst>
          </p:cNvPr>
          <p:cNvGrpSpPr/>
          <p:nvPr/>
        </p:nvGrpSpPr>
        <p:grpSpPr>
          <a:xfrm>
            <a:off x="1283850" y="3082430"/>
            <a:ext cx="580306" cy="532837"/>
            <a:chOff x="2368476" y="589018"/>
            <a:chExt cx="1012508" cy="977265"/>
          </a:xfrm>
        </p:grpSpPr>
        <p:sp>
          <p:nvSpPr>
            <p:cNvPr id="229"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rgbClr val="505050"/>
              </a:solidFill>
              <a:prstDash val="solid"/>
              <a:round/>
            </a:ln>
          </p:spPr>
          <p:txBody>
            <a:bodyPr/>
            <a:lstStyle/>
            <a:p>
              <a:pPr defTabSz="914192">
                <a:lnSpc>
                  <a:spcPct val="90000"/>
                </a:lnSpc>
                <a:defRPr/>
              </a:pPr>
              <a:endParaRPr lang="en-US" sz="1176" kern="0">
                <a:solidFill>
                  <a:srgbClr val="505050"/>
                </a:solidFill>
              </a:endParaRPr>
            </a:p>
          </p:txBody>
        </p:sp>
        <p:sp>
          <p:nvSpPr>
            <p:cNvPr id="230"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rgbClr val="505050"/>
              </a:solidFill>
              <a:prstDash val="solid"/>
              <a:round/>
            </a:ln>
          </p:spPr>
          <p:txBody>
            <a:bodyPr/>
            <a:lstStyle/>
            <a:p>
              <a:pPr defTabSz="914192">
                <a:lnSpc>
                  <a:spcPct val="90000"/>
                </a:lnSpc>
                <a:defRPr/>
              </a:pPr>
              <a:endParaRPr lang="en-US" sz="1176" kern="0">
                <a:solidFill>
                  <a:srgbClr val="505050"/>
                </a:solidFill>
              </a:endParaRPr>
            </a:p>
          </p:txBody>
        </p:sp>
        <p:sp>
          <p:nvSpPr>
            <p:cNvPr id="231"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rgbClr val="505050"/>
              </a:solidFill>
              <a:prstDash val="solid"/>
              <a:round/>
            </a:ln>
          </p:spPr>
          <p:txBody>
            <a:bodyPr/>
            <a:lstStyle/>
            <a:p>
              <a:pPr defTabSz="914192">
                <a:lnSpc>
                  <a:spcPct val="90000"/>
                </a:lnSpc>
                <a:defRPr/>
              </a:pPr>
              <a:endParaRPr lang="en-US" sz="1176" kern="0">
                <a:solidFill>
                  <a:srgbClr val="505050"/>
                </a:solidFill>
              </a:endParaRPr>
            </a:p>
          </p:txBody>
        </p:sp>
        <p:sp>
          <p:nvSpPr>
            <p:cNvPr id="232"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rgbClr val="505050"/>
              </a:solidFill>
              <a:prstDash val="solid"/>
              <a:round/>
            </a:ln>
          </p:spPr>
          <p:txBody>
            <a:bodyPr/>
            <a:lstStyle/>
            <a:p>
              <a:pPr defTabSz="914192">
                <a:lnSpc>
                  <a:spcPct val="90000"/>
                </a:lnSpc>
                <a:defRPr/>
              </a:pPr>
              <a:endParaRPr lang="en-US" sz="1176" kern="0">
                <a:solidFill>
                  <a:srgbClr val="505050"/>
                </a:solidFill>
              </a:endParaRPr>
            </a:p>
          </p:txBody>
        </p:sp>
        <p:sp>
          <p:nvSpPr>
            <p:cNvPr id="233"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rgbClr val="505050"/>
              </a:solidFill>
              <a:prstDash val="solid"/>
              <a:round/>
            </a:ln>
          </p:spPr>
          <p:txBody>
            <a:bodyPr/>
            <a:lstStyle/>
            <a:p>
              <a:pPr defTabSz="914192">
                <a:lnSpc>
                  <a:spcPct val="90000"/>
                </a:lnSpc>
                <a:defRPr/>
              </a:pPr>
              <a:endParaRPr lang="en-US" sz="1176" kern="0">
                <a:solidFill>
                  <a:srgbClr val="505050"/>
                </a:solidFill>
              </a:endParaRPr>
            </a:p>
          </p:txBody>
        </p:sp>
        <p:sp>
          <p:nvSpPr>
            <p:cNvPr id="234"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rgbClr val="505050"/>
              </a:solidFill>
              <a:prstDash val="solid"/>
              <a:round/>
            </a:ln>
          </p:spPr>
          <p:txBody>
            <a:bodyPr/>
            <a:lstStyle/>
            <a:p>
              <a:pPr defTabSz="914192">
                <a:lnSpc>
                  <a:spcPct val="90000"/>
                </a:lnSpc>
                <a:defRPr/>
              </a:pPr>
              <a:endParaRPr lang="en-US" sz="1176" kern="0">
                <a:solidFill>
                  <a:srgbClr val="505050"/>
                </a:solidFill>
              </a:endParaRPr>
            </a:p>
          </p:txBody>
        </p:sp>
        <p:sp>
          <p:nvSpPr>
            <p:cNvPr id="235"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rgbClr val="505050"/>
              </a:solidFill>
              <a:prstDash val="solid"/>
              <a:round/>
            </a:ln>
          </p:spPr>
          <p:txBody>
            <a:bodyPr/>
            <a:lstStyle/>
            <a:p>
              <a:pPr defTabSz="914192">
                <a:lnSpc>
                  <a:spcPct val="90000"/>
                </a:lnSpc>
                <a:defRPr/>
              </a:pPr>
              <a:endParaRPr lang="en-US" sz="1176" kern="0">
                <a:solidFill>
                  <a:srgbClr val="505050"/>
                </a:solidFill>
              </a:endParaRPr>
            </a:p>
          </p:txBody>
        </p:sp>
        <p:sp>
          <p:nvSpPr>
            <p:cNvPr id="236"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rgbClr val="505050"/>
              </a:solidFill>
              <a:prstDash val="solid"/>
              <a:round/>
            </a:ln>
          </p:spPr>
          <p:txBody>
            <a:bodyPr/>
            <a:lstStyle/>
            <a:p>
              <a:pPr defTabSz="914192">
                <a:lnSpc>
                  <a:spcPct val="90000"/>
                </a:lnSpc>
                <a:defRPr/>
              </a:pPr>
              <a:endParaRPr lang="en-US" sz="1176" kern="0">
                <a:solidFill>
                  <a:srgbClr val="505050"/>
                </a:solidFill>
              </a:endParaRPr>
            </a:p>
          </p:txBody>
        </p:sp>
        <p:sp>
          <p:nvSpPr>
            <p:cNvPr id="237"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rgbClr val="505050"/>
              </a:solidFill>
              <a:prstDash val="solid"/>
              <a:round/>
            </a:ln>
          </p:spPr>
          <p:txBody>
            <a:bodyPr/>
            <a:lstStyle/>
            <a:p>
              <a:pPr defTabSz="914192">
                <a:lnSpc>
                  <a:spcPct val="90000"/>
                </a:lnSpc>
                <a:defRPr/>
              </a:pPr>
              <a:endParaRPr lang="en-US" sz="1176" kern="0">
                <a:solidFill>
                  <a:srgbClr val="505050"/>
                </a:solidFill>
              </a:endParaRPr>
            </a:p>
          </p:txBody>
        </p:sp>
        <p:sp>
          <p:nvSpPr>
            <p:cNvPr id="238"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rgbClr val="505050"/>
              </a:solidFill>
              <a:prstDash val="solid"/>
              <a:round/>
            </a:ln>
          </p:spPr>
          <p:txBody>
            <a:bodyPr/>
            <a:lstStyle/>
            <a:p>
              <a:pPr defTabSz="914192">
                <a:lnSpc>
                  <a:spcPct val="90000"/>
                </a:lnSpc>
                <a:defRPr/>
              </a:pPr>
              <a:endParaRPr lang="en-US" sz="1176" kern="0">
                <a:solidFill>
                  <a:srgbClr val="505050"/>
                </a:solidFill>
              </a:endParaRPr>
            </a:p>
          </p:txBody>
        </p:sp>
        <p:sp>
          <p:nvSpPr>
            <p:cNvPr id="239"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rgbClr val="505050"/>
              </a:solidFill>
              <a:prstDash val="solid"/>
              <a:round/>
            </a:ln>
          </p:spPr>
          <p:txBody>
            <a:bodyPr/>
            <a:lstStyle/>
            <a:p>
              <a:pPr defTabSz="914192">
                <a:lnSpc>
                  <a:spcPct val="90000"/>
                </a:lnSpc>
                <a:defRPr/>
              </a:pPr>
              <a:endParaRPr lang="en-US" sz="1176" kern="0">
                <a:solidFill>
                  <a:srgbClr val="505050"/>
                </a:solidFill>
              </a:endParaRPr>
            </a:p>
          </p:txBody>
        </p:sp>
        <p:sp>
          <p:nvSpPr>
            <p:cNvPr id="240"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rgbClr val="505050"/>
              </a:solidFill>
              <a:prstDash val="solid"/>
              <a:round/>
            </a:ln>
          </p:spPr>
          <p:txBody>
            <a:bodyPr/>
            <a:lstStyle/>
            <a:p>
              <a:pPr defTabSz="914192">
                <a:lnSpc>
                  <a:spcPct val="90000"/>
                </a:lnSpc>
                <a:defRPr/>
              </a:pPr>
              <a:endParaRPr lang="en-US" sz="1176" kern="0">
                <a:solidFill>
                  <a:srgbClr val="505050"/>
                </a:solidFill>
              </a:endParaRPr>
            </a:p>
          </p:txBody>
        </p:sp>
        <p:sp>
          <p:nvSpPr>
            <p:cNvPr id="241"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rgbClr val="505050"/>
              </a:solidFill>
              <a:prstDash val="solid"/>
              <a:round/>
            </a:ln>
          </p:spPr>
          <p:txBody>
            <a:bodyPr/>
            <a:lstStyle/>
            <a:p>
              <a:pPr defTabSz="914192">
                <a:lnSpc>
                  <a:spcPct val="90000"/>
                </a:lnSpc>
                <a:defRPr/>
              </a:pPr>
              <a:endParaRPr lang="en-US" sz="1176" kern="0">
                <a:solidFill>
                  <a:srgbClr val="505050"/>
                </a:solidFill>
              </a:endParaRPr>
            </a:p>
          </p:txBody>
        </p:sp>
        <p:sp>
          <p:nvSpPr>
            <p:cNvPr id="242"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rgbClr val="505050"/>
              </a:solidFill>
              <a:prstDash val="solid"/>
              <a:round/>
            </a:ln>
          </p:spPr>
          <p:txBody>
            <a:bodyPr/>
            <a:lstStyle/>
            <a:p>
              <a:pPr defTabSz="914192">
                <a:lnSpc>
                  <a:spcPct val="90000"/>
                </a:lnSpc>
                <a:defRPr/>
              </a:pPr>
              <a:endParaRPr lang="en-US" sz="1176" kern="0">
                <a:solidFill>
                  <a:srgbClr val="505050"/>
                </a:solidFill>
              </a:endParaRPr>
            </a:p>
          </p:txBody>
        </p:sp>
        <p:sp>
          <p:nvSpPr>
            <p:cNvPr id="243"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rgbClr val="505050"/>
              </a:solidFill>
              <a:prstDash val="solid"/>
              <a:round/>
            </a:ln>
          </p:spPr>
          <p:txBody>
            <a:bodyPr/>
            <a:lstStyle/>
            <a:p>
              <a:pPr defTabSz="914192">
                <a:lnSpc>
                  <a:spcPct val="90000"/>
                </a:lnSpc>
                <a:defRPr/>
              </a:pPr>
              <a:endParaRPr lang="en-US" sz="1176" kern="0">
                <a:solidFill>
                  <a:srgbClr val="505050"/>
                </a:solidFill>
              </a:endParaRPr>
            </a:p>
          </p:txBody>
        </p:sp>
        <p:sp>
          <p:nvSpPr>
            <p:cNvPr id="244"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rgbClr val="505050"/>
              </a:solidFill>
              <a:prstDash val="solid"/>
              <a:round/>
            </a:ln>
          </p:spPr>
          <p:txBody>
            <a:bodyPr/>
            <a:lstStyle/>
            <a:p>
              <a:pPr defTabSz="914192">
                <a:lnSpc>
                  <a:spcPct val="90000"/>
                </a:lnSpc>
                <a:defRPr/>
              </a:pPr>
              <a:endParaRPr lang="en-US" sz="1176" kern="0">
                <a:solidFill>
                  <a:srgbClr val="505050"/>
                </a:solidFill>
              </a:endParaRPr>
            </a:p>
          </p:txBody>
        </p:sp>
        <p:sp>
          <p:nvSpPr>
            <p:cNvPr id="245"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rgbClr val="505050"/>
              </a:solidFill>
              <a:prstDash val="solid"/>
              <a:round/>
            </a:ln>
          </p:spPr>
          <p:txBody>
            <a:bodyPr/>
            <a:lstStyle/>
            <a:p>
              <a:pPr defTabSz="914192">
                <a:lnSpc>
                  <a:spcPct val="90000"/>
                </a:lnSpc>
                <a:defRPr/>
              </a:pPr>
              <a:endParaRPr lang="en-US" sz="1176" kern="0">
                <a:solidFill>
                  <a:srgbClr val="505050"/>
                </a:solidFill>
              </a:endParaRPr>
            </a:p>
          </p:txBody>
        </p:sp>
        <p:sp>
          <p:nvSpPr>
            <p:cNvPr id="246"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rgbClr val="505050"/>
              </a:solidFill>
              <a:prstDash val="solid"/>
              <a:round/>
            </a:ln>
          </p:spPr>
          <p:txBody>
            <a:bodyPr/>
            <a:lstStyle/>
            <a:p>
              <a:pPr defTabSz="914192">
                <a:lnSpc>
                  <a:spcPct val="90000"/>
                </a:lnSpc>
                <a:defRPr/>
              </a:pPr>
              <a:endParaRPr lang="en-US" sz="1176" kern="0">
                <a:solidFill>
                  <a:srgbClr val="505050"/>
                </a:solidFill>
              </a:endParaRPr>
            </a:p>
          </p:txBody>
        </p:sp>
        <p:sp>
          <p:nvSpPr>
            <p:cNvPr id="247"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rgbClr val="505050"/>
              </a:solidFill>
              <a:prstDash val="solid"/>
              <a:round/>
            </a:ln>
          </p:spPr>
          <p:txBody>
            <a:bodyPr/>
            <a:lstStyle/>
            <a:p>
              <a:pPr defTabSz="914192">
                <a:lnSpc>
                  <a:spcPct val="90000"/>
                </a:lnSpc>
                <a:defRPr/>
              </a:pPr>
              <a:endParaRPr lang="en-US" sz="1176" kern="0">
                <a:solidFill>
                  <a:srgbClr val="505050"/>
                </a:solidFill>
              </a:endParaRPr>
            </a:p>
          </p:txBody>
        </p:sp>
        <p:sp>
          <p:nvSpPr>
            <p:cNvPr id="248"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rgbClr val="505050"/>
              </a:solidFill>
              <a:prstDash val="solid"/>
              <a:round/>
            </a:ln>
          </p:spPr>
          <p:txBody>
            <a:bodyPr/>
            <a:lstStyle/>
            <a:p>
              <a:pPr defTabSz="914192">
                <a:lnSpc>
                  <a:spcPct val="90000"/>
                </a:lnSpc>
                <a:defRPr/>
              </a:pPr>
              <a:endParaRPr lang="en-US" sz="1176" kern="0">
                <a:solidFill>
                  <a:srgbClr val="505050"/>
                </a:solidFill>
              </a:endParaRPr>
            </a:p>
          </p:txBody>
        </p:sp>
        <p:sp>
          <p:nvSpPr>
            <p:cNvPr id="249"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rgbClr val="505050"/>
              </a:solidFill>
              <a:prstDash val="solid"/>
              <a:round/>
            </a:ln>
          </p:spPr>
          <p:txBody>
            <a:bodyPr/>
            <a:lstStyle/>
            <a:p>
              <a:pPr defTabSz="914192">
                <a:lnSpc>
                  <a:spcPct val="90000"/>
                </a:lnSpc>
                <a:defRPr/>
              </a:pPr>
              <a:endParaRPr lang="en-US" sz="1176" kern="0">
                <a:solidFill>
                  <a:srgbClr val="505050"/>
                </a:solidFill>
              </a:endParaRPr>
            </a:p>
          </p:txBody>
        </p:sp>
      </p:grpSp>
      <p:pic>
        <p:nvPicPr>
          <p:cNvPr id="281" name="Picture 28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83851" y="1590299"/>
            <a:ext cx="459753" cy="459753"/>
          </a:xfrm>
          <a:prstGeom prst="rect">
            <a:avLst/>
          </a:prstGeom>
        </p:spPr>
      </p:pic>
      <p:sp>
        <p:nvSpPr>
          <p:cNvPr id="6" name="Title 5">
            <a:extLst>
              <a:ext uri="{FF2B5EF4-FFF2-40B4-BE49-F238E27FC236}">
                <a16:creationId xmlns:a16="http://schemas.microsoft.com/office/drawing/2014/main" id="{D5CBE742-EF1E-40A9-BE53-58E053C2A425}"/>
              </a:ext>
            </a:extLst>
          </p:cNvPr>
          <p:cNvSpPr>
            <a:spLocks noGrp="1"/>
          </p:cNvSpPr>
          <p:nvPr>
            <p:ph type="title"/>
          </p:nvPr>
        </p:nvSpPr>
        <p:spPr>
          <a:xfrm>
            <a:off x="588263" y="303311"/>
            <a:ext cx="11018520" cy="861774"/>
          </a:xfrm>
        </p:spPr>
        <p:txBody>
          <a:bodyPr/>
          <a:lstStyle/>
          <a:p>
            <a:r>
              <a:rPr lang="en-US" dirty="0"/>
              <a:t>Flexibility</a:t>
            </a:r>
            <a:br>
              <a:rPr lang="en-US" dirty="0"/>
            </a:br>
            <a:r>
              <a:rPr lang="en-US" sz="2000" dirty="0"/>
              <a:t>Choose the platform that meet your container needs</a:t>
            </a:r>
            <a:endParaRPr lang="en-US" dirty="0"/>
          </a:p>
        </p:txBody>
      </p:sp>
      <p:pic>
        <p:nvPicPr>
          <p:cNvPr id="7" name="Picture 6">
            <a:extLst>
              <a:ext uri="{FF2B5EF4-FFF2-40B4-BE49-F238E27FC236}">
                <a16:creationId xmlns:a16="http://schemas.microsoft.com/office/drawing/2014/main" id="{72AD5581-020F-4DBF-B630-3C802716CBF3}"/>
              </a:ext>
            </a:extLst>
          </p:cNvPr>
          <p:cNvPicPr>
            <a:picLocks noChangeAspect="1"/>
          </p:cNvPicPr>
          <p:nvPr/>
        </p:nvPicPr>
        <p:blipFill>
          <a:blip r:embed="rId7">
            <a:biLevel thresh="75000"/>
            <a:extLst>
              <a:ext uri="{BEBA8EAE-BF5A-486C-A8C5-ECC9F3942E4B}">
                <a14:imgProps xmlns:a14="http://schemas.microsoft.com/office/drawing/2010/main">
                  <a14:imgLayer r:embed="rId8">
                    <a14:imgEffect>
                      <a14:colorTemperature colorTemp="5600"/>
                    </a14:imgEffect>
                    <a14:imgEffect>
                      <a14:saturation sat="0"/>
                    </a14:imgEffect>
                  </a14:imgLayer>
                </a14:imgProps>
              </a:ext>
            </a:extLst>
          </a:blip>
          <a:stretch>
            <a:fillRect/>
          </a:stretch>
        </p:blipFill>
        <p:spPr>
          <a:xfrm>
            <a:off x="1081916" y="4667495"/>
            <a:ext cx="966157" cy="844184"/>
          </a:xfrm>
          <a:prstGeom prst="rect">
            <a:avLst/>
          </a:prstGeom>
          <a:noFill/>
          <a:ln w="0">
            <a:solidFill>
              <a:srgbClr val="000000"/>
            </a:solidFill>
          </a:ln>
        </p:spPr>
      </p:pic>
      <p:sp>
        <p:nvSpPr>
          <p:cNvPr id="13" name="Eye" title="Icon of an eye">
            <a:extLst>
              <a:ext uri="{FF2B5EF4-FFF2-40B4-BE49-F238E27FC236}">
                <a16:creationId xmlns:a16="http://schemas.microsoft.com/office/drawing/2014/main" id="{8DA10BBA-699C-4AE3-A00D-CD66D6D806C0}"/>
              </a:ext>
            </a:extLst>
          </p:cNvPr>
          <p:cNvSpPr>
            <a:spLocks noChangeAspect="1" noEditPoints="1"/>
          </p:cNvSpPr>
          <p:nvPr/>
        </p:nvSpPr>
        <p:spPr bwMode="auto">
          <a:xfrm flipH="1">
            <a:off x="11610333" y="303571"/>
            <a:ext cx="313383" cy="17302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14" name="Processing_E9F5" title="Icon of two interlocked gears">
            <a:extLst>
              <a:ext uri="{FF2B5EF4-FFF2-40B4-BE49-F238E27FC236}">
                <a16:creationId xmlns:a16="http://schemas.microsoft.com/office/drawing/2014/main" id="{0480A810-DFDE-4C67-8355-35E7E883A49A}"/>
              </a:ext>
            </a:extLst>
          </p:cNvPr>
          <p:cNvSpPr>
            <a:spLocks noChangeAspect="1" noEditPoints="1"/>
          </p:cNvSpPr>
          <p:nvPr/>
        </p:nvSpPr>
        <p:spPr bwMode="auto">
          <a:xfrm flipH="1">
            <a:off x="11091078" y="257766"/>
            <a:ext cx="303847" cy="26463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 name="Move_E7C2" title="Icon of four arrows pointing away from eachother">
            <a:extLst>
              <a:ext uri="{FF2B5EF4-FFF2-40B4-BE49-F238E27FC236}">
                <a16:creationId xmlns:a16="http://schemas.microsoft.com/office/drawing/2014/main" id="{5EFC0E7F-5DFC-4BEB-8D42-94AD05A0FD2E}"/>
              </a:ext>
            </a:extLst>
          </p:cNvPr>
          <p:cNvSpPr>
            <a:spLocks noChangeAspect="1" noEditPoints="1"/>
          </p:cNvSpPr>
          <p:nvPr/>
        </p:nvSpPr>
        <p:spPr bwMode="auto">
          <a:xfrm flipH="1">
            <a:off x="10531651" y="242498"/>
            <a:ext cx="295086" cy="2951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16" name="TextBox 15">
            <a:extLst>
              <a:ext uri="{FF2B5EF4-FFF2-40B4-BE49-F238E27FC236}">
                <a16:creationId xmlns:a16="http://schemas.microsoft.com/office/drawing/2014/main" id="{D76BB0EB-D843-40F7-9612-BAA7A1F36C0B}"/>
              </a:ext>
            </a:extLst>
          </p:cNvPr>
          <p:cNvSpPr txBox="1"/>
          <p:nvPr/>
        </p:nvSpPr>
        <p:spPr>
          <a:xfrm>
            <a:off x="10428198" y="617157"/>
            <a:ext cx="501990" cy="108622"/>
          </a:xfrm>
          <a:prstGeom prst="rect">
            <a:avLst/>
          </a:prstGeom>
          <a:noFill/>
        </p:spPr>
        <p:txBody>
          <a:bodyPr wrap="square" lIns="0" tIns="0" rIns="0" bIns="0" rtlCol="0">
            <a:spAutoFit/>
          </a:bodyPr>
          <a:lstStyle/>
          <a:p>
            <a:pPr algn="ctr">
              <a:lnSpc>
                <a:spcPct val="90000"/>
              </a:lnSpc>
              <a:spcAft>
                <a:spcPts val="588"/>
              </a:spcAft>
            </a:pPr>
            <a:r>
              <a:rPr lang="en-US" sz="784" dirty="0">
                <a:solidFill>
                  <a:schemeClr val="bg1">
                    <a:lumMod val="50000"/>
                  </a:schemeClr>
                </a:solidFill>
              </a:rPr>
              <a:t>Flexibility</a:t>
            </a:r>
          </a:p>
        </p:txBody>
      </p:sp>
      <p:sp>
        <p:nvSpPr>
          <p:cNvPr id="17" name="TextBox 16">
            <a:extLst>
              <a:ext uri="{FF2B5EF4-FFF2-40B4-BE49-F238E27FC236}">
                <a16:creationId xmlns:a16="http://schemas.microsoft.com/office/drawing/2014/main" id="{E513FC61-4836-4117-877C-3603CE005DB5}"/>
              </a:ext>
            </a:extLst>
          </p:cNvPr>
          <p:cNvSpPr txBox="1"/>
          <p:nvPr/>
        </p:nvSpPr>
        <p:spPr>
          <a:xfrm>
            <a:off x="10961930" y="618013"/>
            <a:ext cx="562144" cy="108622"/>
          </a:xfrm>
          <a:prstGeom prst="rect">
            <a:avLst/>
          </a:prstGeom>
          <a:noFill/>
        </p:spPr>
        <p:txBody>
          <a:bodyPr wrap="square" lIns="0" tIns="0" rIns="0" bIns="0" rtlCol="0">
            <a:spAutoFit/>
          </a:bodyPr>
          <a:lstStyle/>
          <a:p>
            <a:pPr algn="ctr">
              <a:lnSpc>
                <a:spcPct val="90000"/>
              </a:lnSpc>
              <a:spcAft>
                <a:spcPts val="588"/>
              </a:spcAft>
            </a:pPr>
            <a:r>
              <a:rPr lang="en-US" sz="784" dirty="0">
                <a:solidFill>
                  <a:schemeClr val="accent1"/>
                </a:solidFill>
              </a:rPr>
              <a:t>Productivity</a:t>
            </a:r>
          </a:p>
        </p:txBody>
      </p:sp>
      <p:sp>
        <p:nvSpPr>
          <p:cNvPr id="18" name="TextBox 17">
            <a:extLst>
              <a:ext uri="{FF2B5EF4-FFF2-40B4-BE49-F238E27FC236}">
                <a16:creationId xmlns:a16="http://schemas.microsoft.com/office/drawing/2014/main" id="{DC6829A7-EA06-4386-B35B-45134CBAB16D}"/>
              </a:ext>
            </a:extLst>
          </p:cNvPr>
          <p:cNvSpPr txBox="1"/>
          <p:nvPr/>
        </p:nvSpPr>
        <p:spPr>
          <a:xfrm>
            <a:off x="11609597" y="617157"/>
            <a:ext cx="314853" cy="108622"/>
          </a:xfrm>
          <a:prstGeom prst="rect">
            <a:avLst/>
          </a:prstGeom>
          <a:noFill/>
        </p:spPr>
        <p:txBody>
          <a:bodyPr wrap="square" lIns="0" tIns="0" rIns="0" bIns="0" rtlCol="0">
            <a:spAutoFit/>
          </a:bodyPr>
          <a:lstStyle/>
          <a:p>
            <a:pPr algn="ctr">
              <a:lnSpc>
                <a:spcPct val="90000"/>
              </a:lnSpc>
              <a:spcAft>
                <a:spcPts val="588"/>
              </a:spcAft>
            </a:pPr>
            <a:r>
              <a:rPr lang="en-US" sz="784" dirty="0">
                <a:solidFill>
                  <a:schemeClr val="bg1">
                    <a:lumMod val="50000"/>
                  </a:schemeClr>
                </a:solidFill>
              </a:rPr>
              <a:t>Trust </a:t>
            </a:r>
          </a:p>
        </p:txBody>
      </p:sp>
    </p:spTree>
    <p:extLst>
      <p:ext uri="{BB962C8B-B14F-4D97-AF65-F5344CB8AC3E}">
        <p14:creationId xmlns:p14="http://schemas.microsoft.com/office/powerpoint/2010/main" val="293209384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3129E321-F7A1-4A40-A2DC-1EC65E22CA70}"/>
              </a:ext>
            </a:extLst>
          </p:cNvPr>
          <p:cNvSpPr/>
          <p:nvPr/>
        </p:nvSpPr>
        <p:spPr bwMode="auto">
          <a:xfrm rot="16200000">
            <a:off x="884821" y="2415054"/>
            <a:ext cx="973664" cy="973664"/>
          </a:xfrm>
          <a:prstGeom prst="ellipse">
            <a:avLst/>
          </a:prstGeom>
          <a:no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cxnSp>
        <p:nvCxnSpPr>
          <p:cNvPr id="22" name="Straight Connector 21"/>
          <p:cNvCxnSpPr/>
          <p:nvPr/>
        </p:nvCxnSpPr>
        <p:spPr>
          <a:xfrm>
            <a:off x="1420680" y="3656220"/>
            <a:ext cx="92549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964565-9281-4398-9879-B2CDAA5CCBFE}"/>
              </a:ext>
            </a:extLst>
          </p:cNvPr>
          <p:cNvSpPr>
            <a:spLocks noGrp="1"/>
          </p:cNvSpPr>
          <p:nvPr>
            <p:ph type="title"/>
          </p:nvPr>
        </p:nvSpPr>
        <p:spPr/>
        <p:txBody>
          <a:bodyPr>
            <a:normAutofit fontScale="90000"/>
          </a:bodyPr>
          <a:lstStyle/>
          <a:p>
            <a:r>
              <a:rPr lang="en-US" sz="4000" dirty="0"/>
              <a:t>Productivity</a:t>
            </a:r>
            <a:r>
              <a:rPr lang="en-US" dirty="0"/>
              <a:t> </a:t>
            </a:r>
            <a:br>
              <a:rPr lang="en-US" dirty="0"/>
            </a:br>
            <a:r>
              <a:rPr lang="en-US" sz="2200" dirty="0"/>
              <a:t>Accelerate containerized application development</a:t>
            </a:r>
          </a:p>
        </p:txBody>
      </p:sp>
      <p:sp>
        <p:nvSpPr>
          <p:cNvPr id="4" name="Oval 3">
            <a:extLst>
              <a:ext uri="{FF2B5EF4-FFF2-40B4-BE49-F238E27FC236}">
                <a16:creationId xmlns:a16="http://schemas.microsoft.com/office/drawing/2014/main" id="{CAB9D274-D5EC-4E59-B330-B54CCF2831F9}"/>
              </a:ext>
            </a:extLst>
          </p:cNvPr>
          <p:cNvSpPr/>
          <p:nvPr/>
        </p:nvSpPr>
        <p:spPr bwMode="auto">
          <a:xfrm rot="16200000">
            <a:off x="1299641" y="359320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 name="Oval 4">
            <a:extLst>
              <a:ext uri="{FF2B5EF4-FFF2-40B4-BE49-F238E27FC236}">
                <a16:creationId xmlns:a16="http://schemas.microsoft.com/office/drawing/2014/main" id="{63B3B02A-DEB2-40E6-AE0D-17D77001FAF2}"/>
              </a:ext>
            </a:extLst>
          </p:cNvPr>
          <p:cNvSpPr/>
          <p:nvPr/>
        </p:nvSpPr>
        <p:spPr bwMode="auto">
          <a:xfrm rot="16200000">
            <a:off x="3612160" y="359320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 name="Oval 5">
            <a:extLst>
              <a:ext uri="{FF2B5EF4-FFF2-40B4-BE49-F238E27FC236}">
                <a16:creationId xmlns:a16="http://schemas.microsoft.com/office/drawing/2014/main" id="{1AFE2950-5B13-4577-8D11-9522478DB45A}"/>
              </a:ext>
            </a:extLst>
          </p:cNvPr>
          <p:cNvSpPr/>
          <p:nvPr/>
        </p:nvSpPr>
        <p:spPr bwMode="auto">
          <a:xfrm rot="16200000">
            <a:off x="5924679" y="359320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FB30EB68-FAB8-4E35-B65A-7C8A60A6EEC4}"/>
              </a:ext>
            </a:extLst>
          </p:cNvPr>
          <p:cNvSpPr/>
          <p:nvPr/>
        </p:nvSpPr>
        <p:spPr bwMode="auto">
          <a:xfrm rot="16200000">
            <a:off x="8237199" y="359320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 name="Oval 7">
            <a:extLst>
              <a:ext uri="{FF2B5EF4-FFF2-40B4-BE49-F238E27FC236}">
                <a16:creationId xmlns:a16="http://schemas.microsoft.com/office/drawing/2014/main" id="{53095BCB-5AE0-4EF7-8314-08BF1F557906}"/>
              </a:ext>
            </a:extLst>
          </p:cNvPr>
          <p:cNvSpPr/>
          <p:nvPr/>
        </p:nvSpPr>
        <p:spPr bwMode="auto">
          <a:xfrm rot="16200000">
            <a:off x="10549719" y="359320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2" name="TextBox 11">
            <a:extLst>
              <a:ext uri="{FF2B5EF4-FFF2-40B4-BE49-F238E27FC236}">
                <a16:creationId xmlns:a16="http://schemas.microsoft.com/office/drawing/2014/main" id="{62FB5C95-E4D3-4BEA-8C85-B4F217D5B138}"/>
              </a:ext>
            </a:extLst>
          </p:cNvPr>
          <p:cNvSpPr txBox="1"/>
          <p:nvPr/>
        </p:nvSpPr>
        <p:spPr>
          <a:xfrm>
            <a:off x="392917" y="3800243"/>
            <a:ext cx="1957471" cy="1375872"/>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gradFill>
                  <a:gsLst>
                    <a:gs pos="2917">
                      <a:schemeClr val="tx1"/>
                    </a:gs>
                    <a:gs pos="30000">
                      <a:schemeClr val="tx1"/>
                    </a:gs>
                  </a:gsLst>
                  <a:lin ang="5400000" scaled="0"/>
                </a:gradFill>
              </a:rPr>
              <a:t>Automatically containerize and scaffold any applications directly from IDE</a:t>
            </a:r>
          </a:p>
        </p:txBody>
      </p:sp>
      <p:sp>
        <p:nvSpPr>
          <p:cNvPr id="13" name="TextBox 12">
            <a:extLst>
              <a:ext uri="{FF2B5EF4-FFF2-40B4-BE49-F238E27FC236}">
                <a16:creationId xmlns:a16="http://schemas.microsoft.com/office/drawing/2014/main" id="{F0A33E49-60B5-4899-8149-F9F7BF6BE084}"/>
              </a:ext>
            </a:extLst>
          </p:cNvPr>
          <p:cNvSpPr txBox="1"/>
          <p:nvPr/>
        </p:nvSpPr>
        <p:spPr>
          <a:xfrm>
            <a:off x="2923443" y="3800243"/>
            <a:ext cx="1516970" cy="1158629"/>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gradFill>
                  <a:gsLst>
                    <a:gs pos="2917">
                      <a:schemeClr val="tx1"/>
                    </a:gs>
                    <a:gs pos="30000">
                      <a:schemeClr val="tx1"/>
                    </a:gs>
                  </a:gsLst>
                  <a:lin ang="5400000" scaled="0"/>
                </a:gradFill>
              </a:rPr>
              <a:t>Auto-build to a secure container registry</a:t>
            </a:r>
          </a:p>
        </p:txBody>
      </p:sp>
      <p:sp>
        <p:nvSpPr>
          <p:cNvPr id="14" name="TextBox 13">
            <a:extLst>
              <a:ext uri="{FF2B5EF4-FFF2-40B4-BE49-F238E27FC236}">
                <a16:creationId xmlns:a16="http://schemas.microsoft.com/office/drawing/2014/main" id="{E96F33DA-A6F4-4CB9-A6CE-20D6A771044B}"/>
              </a:ext>
            </a:extLst>
          </p:cNvPr>
          <p:cNvSpPr txBox="1"/>
          <p:nvPr/>
        </p:nvSpPr>
        <p:spPr>
          <a:xfrm>
            <a:off x="7566112" y="3800243"/>
            <a:ext cx="1480375" cy="1158629"/>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gradFill>
                  <a:gsLst>
                    <a:gs pos="2917">
                      <a:schemeClr val="tx1"/>
                    </a:gs>
                    <a:gs pos="30000">
                      <a:schemeClr val="tx1"/>
                    </a:gs>
                  </a:gsLst>
                  <a:lin ang="5400000" scaled="0"/>
                </a:gradFill>
              </a:rPr>
              <a:t>A few clicks to receive a full CI/CD pipeline</a:t>
            </a:r>
          </a:p>
        </p:txBody>
      </p:sp>
      <p:sp>
        <p:nvSpPr>
          <p:cNvPr id="15" name="TextBox 14">
            <a:extLst>
              <a:ext uri="{FF2B5EF4-FFF2-40B4-BE49-F238E27FC236}">
                <a16:creationId xmlns:a16="http://schemas.microsoft.com/office/drawing/2014/main" id="{466F1A16-5CD7-4FD0-950D-C5F0FABF181F}"/>
              </a:ext>
            </a:extLst>
          </p:cNvPr>
          <p:cNvSpPr txBox="1"/>
          <p:nvPr/>
        </p:nvSpPr>
        <p:spPr>
          <a:xfrm>
            <a:off x="5077553" y="3800243"/>
            <a:ext cx="1850060"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gradFill>
                  <a:gsLst>
                    <a:gs pos="2917">
                      <a:schemeClr val="tx1"/>
                    </a:gs>
                    <a:gs pos="30000">
                      <a:schemeClr val="tx1"/>
                    </a:gs>
                  </a:gsLst>
                  <a:lin ang="5400000" scaled="0"/>
                </a:gradFill>
              </a:rPr>
              <a:t>Rapidly iterate, test and debug microservices</a:t>
            </a:r>
          </a:p>
        </p:txBody>
      </p:sp>
      <p:sp>
        <p:nvSpPr>
          <p:cNvPr id="16" name="TextBox 15">
            <a:extLst>
              <a:ext uri="{FF2B5EF4-FFF2-40B4-BE49-F238E27FC236}">
                <a16:creationId xmlns:a16="http://schemas.microsoft.com/office/drawing/2014/main" id="{04337A1D-44C4-4EC8-B2FB-125CB2724634}"/>
              </a:ext>
            </a:extLst>
          </p:cNvPr>
          <p:cNvSpPr txBox="1"/>
          <p:nvPr/>
        </p:nvSpPr>
        <p:spPr>
          <a:xfrm>
            <a:off x="9558424" y="3800243"/>
            <a:ext cx="2126613" cy="1375872"/>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gradFill>
                  <a:gsLst>
                    <a:gs pos="2917">
                      <a:schemeClr val="tx1"/>
                    </a:gs>
                    <a:gs pos="30000">
                      <a:schemeClr val="tx1"/>
                    </a:gs>
                  </a:gsLst>
                  <a:lin ang="5400000" scaled="0"/>
                </a:gradFill>
              </a:rPr>
              <a:t>Built-in monitoring and logging to get full visibility of container health and app telemetry</a:t>
            </a:r>
          </a:p>
        </p:txBody>
      </p:sp>
      <p:sp>
        <p:nvSpPr>
          <p:cNvPr id="29"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flipH="1">
            <a:off x="11610333" y="303571"/>
            <a:ext cx="313383" cy="17302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30"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flipH="1">
            <a:off x="11091078" y="257766"/>
            <a:ext cx="303847" cy="26463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1" name="Move_E7C2" title="Icon of four arrows pointing away from eachother">
            <a:extLst>
              <a:ext uri="{FF2B5EF4-FFF2-40B4-BE49-F238E27FC236}">
                <a16:creationId xmlns:a16="http://schemas.microsoft.com/office/drawing/2014/main" id="{367FE807-ABFB-432A-90EA-65657DDCC85F}"/>
              </a:ext>
            </a:extLst>
          </p:cNvPr>
          <p:cNvSpPr>
            <a:spLocks noChangeAspect="1" noEditPoints="1"/>
          </p:cNvSpPr>
          <p:nvPr/>
        </p:nvSpPr>
        <p:spPr bwMode="auto">
          <a:xfrm flipH="1">
            <a:off x="10531651" y="242498"/>
            <a:ext cx="295086" cy="2951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32" name="TextBox 31">
            <a:extLst>
              <a:ext uri="{FF2B5EF4-FFF2-40B4-BE49-F238E27FC236}">
                <a16:creationId xmlns:a16="http://schemas.microsoft.com/office/drawing/2014/main" id="{29ABAF42-9814-4D61-B5E6-95C590C79AD9}"/>
              </a:ext>
            </a:extLst>
          </p:cNvPr>
          <p:cNvSpPr txBox="1"/>
          <p:nvPr/>
        </p:nvSpPr>
        <p:spPr>
          <a:xfrm>
            <a:off x="10428198" y="617157"/>
            <a:ext cx="501990" cy="108622"/>
          </a:xfrm>
          <a:prstGeom prst="rect">
            <a:avLst/>
          </a:prstGeom>
          <a:noFill/>
        </p:spPr>
        <p:txBody>
          <a:bodyPr wrap="square" lIns="0" tIns="0" rIns="0" bIns="0" rtlCol="0">
            <a:spAutoFit/>
          </a:bodyPr>
          <a:lstStyle/>
          <a:p>
            <a:pPr algn="ctr">
              <a:lnSpc>
                <a:spcPct val="90000"/>
              </a:lnSpc>
              <a:spcAft>
                <a:spcPts val="588"/>
              </a:spcAft>
            </a:pPr>
            <a:r>
              <a:rPr lang="en-US" sz="784" dirty="0">
                <a:solidFill>
                  <a:schemeClr val="bg1">
                    <a:lumMod val="50000"/>
                  </a:schemeClr>
                </a:solidFill>
              </a:rPr>
              <a:t>Flexibility</a:t>
            </a:r>
          </a:p>
        </p:txBody>
      </p:sp>
      <p:sp>
        <p:nvSpPr>
          <p:cNvPr id="33" name="TextBox 32">
            <a:extLst>
              <a:ext uri="{FF2B5EF4-FFF2-40B4-BE49-F238E27FC236}">
                <a16:creationId xmlns:a16="http://schemas.microsoft.com/office/drawing/2014/main" id="{796D0BAC-57CD-4B4E-A536-8F930D36C31B}"/>
              </a:ext>
            </a:extLst>
          </p:cNvPr>
          <p:cNvSpPr txBox="1"/>
          <p:nvPr/>
        </p:nvSpPr>
        <p:spPr>
          <a:xfrm>
            <a:off x="10961930" y="618013"/>
            <a:ext cx="562144" cy="108622"/>
          </a:xfrm>
          <a:prstGeom prst="rect">
            <a:avLst/>
          </a:prstGeom>
          <a:noFill/>
        </p:spPr>
        <p:txBody>
          <a:bodyPr wrap="square" lIns="0" tIns="0" rIns="0" bIns="0" rtlCol="0">
            <a:spAutoFit/>
          </a:bodyPr>
          <a:lstStyle/>
          <a:p>
            <a:pPr algn="ctr">
              <a:lnSpc>
                <a:spcPct val="90000"/>
              </a:lnSpc>
              <a:spcAft>
                <a:spcPts val="588"/>
              </a:spcAft>
            </a:pPr>
            <a:r>
              <a:rPr lang="en-US" sz="784" dirty="0">
                <a:solidFill>
                  <a:schemeClr val="accent1"/>
                </a:solidFill>
              </a:rPr>
              <a:t>Productivity</a:t>
            </a:r>
          </a:p>
        </p:txBody>
      </p:sp>
      <p:sp>
        <p:nvSpPr>
          <p:cNvPr id="34" name="TextBox 33">
            <a:extLst>
              <a:ext uri="{FF2B5EF4-FFF2-40B4-BE49-F238E27FC236}">
                <a16:creationId xmlns:a16="http://schemas.microsoft.com/office/drawing/2014/main" id="{9102F889-2A8F-4D78-9A2F-C0791DE92AE8}"/>
              </a:ext>
            </a:extLst>
          </p:cNvPr>
          <p:cNvSpPr txBox="1"/>
          <p:nvPr/>
        </p:nvSpPr>
        <p:spPr>
          <a:xfrm>
            <a:off x="11609597" y="617157"/>
            <a:ext cx="314853" cy="108622"/>
          </a:xfrm>
          <a:prstGeom prst="rect">
            <a:avLst/>
          </a:prstGeom>
          <a:noFill/>
        </p:spPr>
        <p:txBody>
          <a:bodyPr wrap="square" lIns="0" tIns="0" rIns="0" bIns="0" rtlCol="0">
            <a:spAutoFit/>
          </a:bodyPr>
          <a:lstStyle/>
          <a:p>
            <a:pPr algn="ctr">
              <a:lnSpc>
                <a:spcPct val="90000"/>
              </a:lnSpc>
              <a:spcAft>
                <a:spcPts val="588"/>
              </a:spcAft>
            </a:pPr>
            <a:r>
              <a:rPr lang="en-US" sz="784" dirty="0">
                <a:solidFill>
                  <a:schemeClr val="bg1">
                    <a:lumMod val="50000"/>
                  </a:schemeClr>
                </a:solidFill>
              </a:rPr>
              <a:t>Trust </a:t>
            </a:r>
          </a:p>
        </p:txBody>
      </p:sp>
      <p:sp>
        <p:nvSpPr>
          <p:cNvPr id="42" name="plan" title="Icon of a circle with an arrow projecting from it between two exes">
            <a:extLst>
              <a:ext uri="{FF2B5EF4-FFF2-40B4-BE49-F238E27FC236}">
                <a16:creationId xmlns:a16="http://schemas.microsoft.com/office/drawing/2014/main" id="{E0BAE36C-4563-4D00-8810-35B3032B5D77}"/>
              </a:ext>
            </a:extLst>
          </p:cNvPr>
          <p:cNvSpPr>
            <a:spLocks noChangeAspect="1" noEditPoints="1"/>
          </p:cNvSpPr>
          <p:nvPr/>
        </p:nvSpPr>
        <p:spPr bwMode="auto">
          <a:xfrm>
            <a:off x="8120940" y="2715795"/>
            <a:ext cx="370720" cy="37217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lin ang="5400000" scaled="1"/>
              </a:gradFill>
              <a:latin typeface="Segoe UI"/>
            </a:endParaRPr>
          </a:p>
        </p:txBody>
      </p:sp>
      <p:sp>
        <p:nvSpPr>
          <p:cNvPr id="63" name="Oval 62">
            <a:extLst>
              <a:ext uri="{FF2B5EF4-FFF2-40B4-BE49-F238E27FC236}">
                <a16:creationId xmlns:a16="http://schemas.microsoft.com/office/drawing/2014/main" id="{3129E321-F7A1-4A40-A2DC-1EC65E22CA70}"/>
              </a:ext>
            </a:extLst>
          </p:cNvPr>
          <p:cNvSpPr/>
          <p:nvPr/>
        </p:nvSpPr>
        <p:spPr bwMode="auto">
          <a:xfrm rot="16200000">
            <a:off x="3195097" y="2415054"/>
            <a:ext cx="973664" cy="973664"/>
          </a:xfrm>
          <a:prstGeom prst="ellipse">
            <a:avLst/>
          </a:prstGeom>
          <a:no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64" name="Oval 63">
            <a:extLst>
              <a:ext uri="{FF2B5EF4-FFF2-40B4-BE49-F238E27FC236}">
                <a16:creationId xmlns:a16="http://schemas.microsoft.com/office/drawing/2014/main" id="{3129E321-F7A1-4A40-A2DC-1EC65E22CA70}"/>
              </a:ext>
            </a:extLst>
          </p:cNvPr>
          <p:cNvSpPr/>
          <p:nvPr/>
        </p:nvSpPr>
        <p:spPr bwMode="auto">
          <a:xfrm rot="16200000">
            <a:off x="5515751" y="2415054"/>
            <a:ext cx="973664" cy="973664"/>
          </a:xfrm>
          <a:prstGeom prst="ellipse">
            <a:avLst/>
          </a:prstGeom>
          <a:no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65" name="Oval 64">
            <a:extLst>
              <a:ext uri="{FF2B5EF4-FFF2-40B4-BE49-F238E27FC236}">
                <a16:creationId xmlns:a16="http://schemas.microsoft.com/office/drawing/2014/main" id="{3129E321-F7A1-4A40-A2DC-1EC65E22CA70}"/>
              </a:ext>
            </a:extLst>
          </p:cNvPr>
          <p:cNvSpPr/>
          <p:nvPr/>
        </p:nvSpPr>
        <p:spPr bwMode="auto">
          <a:xfrm rot="16200000">
            <a:off x="7819468" y="2415053"/>
            <a:ext cx="973664" cy="973664"/>
          </a:xfrm>
          <a:prstGeom prst="ellipse">
            <a:avLst/>
          </a:prstGeom>
          <a:no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69" name="Oval 68">
            <a:extLst>
              <a:ext uri="{FF2B5EF4-FFF2-40B4-BE49-F238E27FC236}">
                <a16:creationId xmlns:a16="http://schemas.microsoft.com/office/drawing/2014/main" id="{3129E321-F7A1-4A40-A2DC-1EC65E22CA70}"/>
              </a:ext>
            </a:extLst>
          </p:cNvPr>
          <p:cNvSpPr/>
          <p:nvPr/>
        </p:nvSpPr>
        <p:spPr bwMode="auto">
          <a:xfrm rot="16200000">
            <a:off x="10134899" y="2415053"/>
            <a:ext cx="973664" cy="973664"/>
          </a:xfrm>
          <a:prstGeom prst="ellipse">
            <a:avLst/>
          </a:prstGeom>
          <a:no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70" name="Diagnostic_E9D9" title="Icon of a heartbeat inside of a box">
            <a:extLst>
              <a:ext uri="{FF2B5EF4-FFF2-40B4-BE49-F238E27FC236}">
                <a16:creationId xmlns:a16="http://schemas.microsoft.com/office/drawing/2014/main" id="{CA42609B-1F45-41F6-B471-C680FB9979C5}"/>
              </a:ext>
            </a:extLst>
          </p:cNvPr>
          <p:cNvSpPr>
            <a:spLocks noChangeAspect="1" noEditPoints="1"/>
          </p:cNvSpPr>
          <p:nvPr/>
        </p:nvSpPr>
        <p:spPr bwMode="auto">
          <a:xfrm>
            <a:off x="10421198" y="2701253"/>
            <a:ext cx="401068" cy="401264"/>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1" name="IoT" title="Icon of five circles that all connect to a center circle">
            <a:extLst>
              <a:ext uri="{FF2B5EF4-FFF2-40B4-BE49-F238E27FC236}">
                <a16:creationId xmlns:a16="http://schemas.microsoft.com/office/drawing/2014/main" id="{375AA36A-9AC5-4720-8E8C-8B860D7722C8}"/>
              </a:ext>
            </a:extLst>
          </p:cNvPr>
          <p:cNvSpPr>
            <a:spLocks noChangeAspect="1" noEditPoints="1"/>
          </p:cNvSpPr>
          <p:nvPr/>
        </p:nvSpPr>
        <p:spPr bwMode="auto">
          <a:xfrm>
            <a:off x="5801951" y="2700931"/>
            <a:ext cx="401264" cy="40190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nvGrpSpPr>
          <p:cNvPr id="9" name="Group 8"/>
          <p:cNvGrpSpPr/>
          <p:nvPr/>
        </p:nvGrpSpPr>
        <p:grpSpPr>
          <a:xfrm>
            <a:off x="1111253" y="2713809"/>
            <a:ext cx="520799" cy="399136"/>
            <a:chOff x="7089631" y="2092941"/>
            <a:chExt cx="586507" cy="449495"/>
          </a:xfrm>
        </p:grpSpPr>
        <p:sp>
          <p:nvSpPr>
            <p:cNvPr id="72" name="monitor" title="Icon of a monitor">
              <a:extLst>
                <a:ext uri="{FF2B5EF4-FFF2-40B4-BE49-F238E27FC236}">
                  <a16:creationId xmlns:a16="http://schemas.microsoft.com/office/drawing/2014/main" id="{F4911D84-BA83-4028-A066-DBC9CBB62E1C}"/>
                </a:ext>
              </a:extLst>
            </p:cNvPr>
            <p:cNvSpPr>
              <a:spLocks noChangeAspect="1" noEditPoints="1"/>
            </p:cNvSpPr>
            <p:nvPr/>
          </p:nvSpPr>
          <p:spPr bwMode="auto">
            <a:xfrm>
              <a:off x="7089631" y="2092941"/>
              <a:ext cx="586507" cy="4494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73" name="Embed_ECCE" title="Icon of two chevron brackets around a backslash">
              <a:extLst>
                <a:ext uri="{FF2B5EF4-FFF2-40B4-BE49-F238E27FC236}">
                  <a16:creationId xmlns:a16="http://schemas.microsoft.com/office/drawing/2014/main" id="{1DB96391-22E1-4DE1-9A99-522E6D766141}"/>
                </a:ext>
              </a:extLst>
            </p:cNvPr>
            <p:cNvSpPr>
              <a:spLocks noChangeAspect="1" noEditPoints="1"/>
            </p:cNvSpPr>
            <p:nvPr/>
          </p:nvSpPr>
          <p:spPr bwMode="auto">
            <a:xfrm flipH="1">
              <a:off x="7265442" y="2174947"/>
              <a:ext cx="234884" cy="201403"/>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lin ang="5400000" scaled="1"/>
                </a:gradFill>
              </a:endParaRPr>
            </a:p>
          </p:txBody>
        </p:sp>
      </p:grpSp>
      <p:pic>
        <p:nvPicPr>
          <p:cNvPr id="74" name="Picture 7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31070" y="2542000"/>
            <a:ext cx="865964" cy="731066"/>
          </a:xfrm>
          <a:prstGeom prst="rect">
            <a:avLst/>
          </a:prstGeom>
        </p:spPr>
      </p:pic>
    </p:spTree>
    <p:extLst>
      <p:ext uri="{BB962C8B-B14F-4D97-AF65-F5344CB8AC3E}">
        <p14:creationId xmlns:p14="http://schemas.microsoft.com/office/powerpoint/2010/main" val="22966543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69A8865-4AC1-4713-A106-BC405E27E4E3}"/>
              </a:ext>
            </a:extLst>
          </p:cNvPr>
          <p:cNvSpPr/>
          <p:nvPr/>
        </p:nvSpPr>
        <p:spPr bwMode="auto">
          <a:xfrm>
            <a:off x="911841" y="2388658"/>
            <a:ext cx="2938534" cy="2971119"/>
          </a:xfrm>
          <a:prstGeom prst="ellipse">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371" err="1">
              <a:solidFill>
                <a:srgbClr val="353535"/>
              </a:solidFill>
              <a:latin typeface="Segoe UI"/>
              <a:cs typeface="Segoe UI" pitchFamily="34" charset="0"/>
            </a:endParaRPr>
          </a:p>
        </p:txBody>
      </p:sp>
      <p:sp>
        <p:nvSpPr>
          <p:cNvPr id="22" name="Rectangle: Rounded Corners 21">
            <a:extLst>
              <a:ext uri="{FF2B5EF4-FFF2-40B4-BE49-F238E27FC236}">
                <a16:creationId xmlns:a16="http://schemas.microsoft.com/office/drawing/2014/main" id="{BF2B95D6-77F4-4488-BA10-545B93226BCA}"/>
              </a:ext>
            </a:extLst>
          </p:cNvPr>
          <p:cNvSpPr/>
          <p:nvPr/>
        </p:nvSpPr>
        <p:spPr bwMode="auto">
          <a:xfrm>
            <a:off x="9615344" y="2044259"/>
            <a:ext cx="1210723" cy="3617010"/>
          </a:xfrm>
          <a:prstGeom prst="roundRect">
            <a:avLst>
              <a:gd name="adj" fmla="val 3609"/>
            </a:avLst>
          </a:prstGeom>
          <a:solidFill>
            <a:schemeClr val="tx1">
              <a:alpha val="5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353535"/>
              </a:solidFill>
              <a:latin typeface="Segoe UI"/>
              <a:cs typeface="Segoe UI" pitchFamily="34" charset="0"/>
            </a:endParaRPr>
          </a:p>
          <a:p>
            <a:pPr algn="ctr" defTabSz="913751" fontAlgn="base">
              <a:lnSpc>
                <a:spcPct val="90000"/>
              </a:lnSpc>
              <a:spcBef>
                <a:spcPct val="0"/>
              </a:spcBef>
              <a:spcAft>
                <a:spcPct val="0"/>
              </a:spcAft>
              <a:defRPr/>
            </a:pPr>
            <a:endParaRPr lang="en-US" sz="1174">
              <a:solidFill>
                <a:srgbClr val="353535"/>
              </a:solidFill>
              <a:latin typeface="Segoe UI"/>
              <a:cs typeface="Segoe UI" pitchFamily="34" charset="0"/>
            </a:endParaRPr>
          </a:p>
        </p:txBody>
      </p:sp>
      <p:sp>
        <p:nvSpPr>
          <p:cNvPr id="8" name="Rectangle 7">
            <a:extLst>
              <a:ext uri="{FF2B5EF4-FFF2-40B4-BE49-F238E27FC236}">
                <a16:creationId xmlns:a16="http://schemas.microsoft.com/office/drawing/2014/main" id="{339C6235-AD3B-4859-B673-88222819D589}"/>
              </a:ext>
            </a:extLst>
          </p:cNvPr>
          <p:cNvSpPr/>
          <p:nvPr/>
        </p:nvSpPr>
        <p:spPr bwMode="auto">
          <a:xfrm>
            <a:off x="5257491" y="2044257"/>
            <a:ext cx="1320536" cy="1115000"/>
          </a:xfrm>
          <a:prstGeom prst="rect">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r>
              <a:rPr lang="en-US" sz="1371" dirty="0">
                <a:solidFill>
                  <a:srgbClr val="353535"/>
                </a:solidFill>
                <a:latin typeface="Segoe UI"/>
                <a:cs typeface="Segoe UI" pitchFamily="34" charset="0"/>
              </a:rPr>
              <a:t>Database</a:t>
            </a:r>
          </a:p>
        </p:txBody>
      </p:sp>
      <p:sp>
        <p:nvSpPr>
          <p:cNvPr id="10" name="Rectangle 9">
            <a:extLst>
              <a:ext uri="{FF2B5EF4-FFF2-40B4-BE49-F238E27FC236}">
                <a16:creationId xmlns:a16="http://schemas.microsoft.com/office/drawing/2014/main" id="{E7218332-CA10-4B22-98B8-6640145CF5BF}"/>
              </a:ext>
            </a:extLst>
          </p:cNvPr>
          <p:cNvSpPr/>
          <p:nvPr/>
        </p:nvSpPr>
        <p:spPr bwMode="auto">
          <a:xfrm>
            <a:off x="6710034" y="2044257"/>
            <a:ext cx="1320536" cy="1115000"/>
          </a:xfrm>
          <a:prstGeom prst="rect">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r>
              <a:rPr lang="en-US" sz="1371" err="1">
                <a:solidFill>
                  <a:srgbClr val="353535"/>
                </a:solidFill>
                <a:latin typeface="Segoe UI"/>
                <a:cs typeface="Segoe UI" pitchFamily="34" charset="0"/>
              </a:rPr>
              <a:t>IoT</a:t>
            </a:r>
            <a:endParaRPr lang="en-US" sz="1371">
              <a:solidFill>
                <a:srgbClr val="353535"/>
              </a:solidFill>
              <a:latin typeface="Segoe UI"/>
              <a:cs typeface="Segoe UI" pitchFamily="34" charset="0"/>
            </a:endParaRPr>
          </a:p>
        </p:txBody>
      </p:sp>
      <p:sp>
        <p:nvSpPr>
          <p:cNvPr id="11" name="Rectangle 10">
            <a:extLst>
              <a:ext uri="{FF2B5EF4-FFF2-40B4-BE49-F238E27FC236}">
                <a16:creationId xmlns:a16="http://schemas.microsoft.com/office/drawing/2014/main" id="{6A148A66-E90A-4DEE-B1FB-1CA9631DEFEC}"/>
              </a:ext>
            </a:extLst>
          </p:cNvPr>
          <p:cNvSpPr/>
          <p:nvPr/>
        </p:nvSpPr>
        <p:spPr bwMode="auto">
          <a:xfrm>
            <a:off x="8162576" y="2044257"/>
            <a:ext cx="1320536" cy="1115000"/>
          </a:xfrm>
          <a:prstGeom prst="rect">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r>
              <a:rPr lang="en-US" sz="1371" dirty="0">
                <a:solidFill>
                  <a:srgbClr val="353535"/>
                </a:solidFill>
                <a:latin typeface="Segoe UI"/>
                <a:cs typeface="Segoe UI" pitchFamily="34" charset="0"/>
              </a:rPr>
              <a:t>Security</a:t>
            </a:r>
          </a:p>
        </p:txBody>
      </p:sp>
      <p:sp>
        <p:nvSpPr>
          <p:cNvPr id="7" name="Rectangle 6">
            <a:extLst>
              <a:ext uri="{FF2B5EF4-FFF2-40B4-BE49-F238E27FC236}">
                <a16:creationId xmlns:a16="http://schemas.microsoft.com/office/drawing/2014/main" id="{7EA51D82-5571-40AE-982F-8DFE675D2122}"/>
              </a:ext>
            </a:extLst>
          </p:cNvPr>
          <p:cNvSpPr/>
          <p:nvPr/>
        </p:nvSpPr>
        <p:spPr bwMode="auto">
          <a:xfrm>
            <a:off x="8162575" y="3294811"/>
            <a:ext cx="1320536" cy="1115000"/>
          </a:xfrm>
          <a:prstGeom prst="rect">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r>
              <a:rPr lang="en-US" sz="1371" dirty="0">
                <a:solidFill>
                  <a:srgbClr val="353535"/>
                </a:solidFill>
                <a:latin typeface="Segoe UI"/>
                <a:cs typeface="Segoe UI" pitchFamily="34" charset="0"/>
              </a:rPr>
              <a:t>Analytics</a:t>
            </a:r>
          </a:p>
        </p:txBody>
      </p:sp>
      <p:sp>
        <p:nvSpPr>
          <p:cNvPr id="9" name="Rectangle 8">
            <a:extLst>
              <a:ext uri="{FF2B5EF4-FFF2-40B4-BE49-F238E27FC236}">
                <a16:creationId xmlns:a16="http://schemas.microsoft.com/office/drawing/2014/main" id="{716BD5AC-C833-4589-9C8B-371C3AAE3932}"/>
              </a:ext>
            </a:extLst>
          </p:cNvPr>
          <p:cNvSpPr/>
          <p:nvPr/>
        </p:nvSpPr>
        <p:spPr bwMode="auto">
          <a:xfrm>
            <a:off x="5257491" y="3294811"/>
            <a:ext cx="1320536" cy="1115000"/>
          </a:xfrm>
          <a:prstGeom prst="rect">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r>
              <a:rPr lang="en-US" sz="1371" dirty="0">
                <a:solidFill>
                  <a:srgbClr val="353535"/>
                </a:solidFill>
                <a:latin typeface="Segoe UI"/>
                <a:cs typeface="Segoe UI" pitchFamily="34" charset="0"/>
              </a:rPr>
              <a:t>Storage</a:t>
            </a:r>
          </a:p>
        </p:txBody>
      </p:sp>
      <p:sp>
        <p:nvSpPr>
          <p:cNvPr id="19" name="Rectangle 18">
            <a:extLst>
              <a:ext uri="{FF2B5EF4-FFF2-40B4-BE49-F238E27FC236}">
                <a16:creationId xmlns:a16="http://schemas.microsoft.com/office/drawing/2014/main" id="{D9B803F9-EAD3-4F0B-B2BD-19A89549CC6B}"/>
              </a:ext>
            </a:extLst>
          </p:cNvPr>
          <p:cNvSpPr/>
          <p:nvPr/>
        </p:nvSpPr>
        <p:spPr bwMode="auto">
          <a:xfrm>
            <a:off x="6710034" y="3294811"/>
            <a:ext cx="1320536" cy="1115000"/>
          </a:xfrm>
          <a:prstGeom prst="rect">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r>
              <a:rPr lang="en-US" sz="1371" dirty="0">
                <a:solidFill>
                  <a:srgbClr val="353535"/>
                </a:solidFill>
                <a:latin typeface="Segoe UI"/>
                <a:cs typeface="Segoe UI" pitchFamily="34" charset="0"/>
              </a:rPr>
              <a:t>Intelligence</a:t>
            </a:r>
          </a:p>
        </p:txBody>
      </p:sp>
      <p:sp>
        <p:nvSpPr>
          <p:cNvPr id="40" name="Freeform 5">
            <a:extLst>
              <a:ext uri="{FF2B5EF4-FFF2-40B4-BE49-F238E27FC236}">
                <a16:creationId xmlns:a16="http://schemas.microsoft.com/office/drawing/2014/main" id="{B32228CA-8C24-4101-8875-FADF0038D2B5}"/>
              </a:ext>
            </a:extLst>
          </p:cNvPr>
          <p:cNvSpPr>
            <a:spLocks/>
          </p:cNvSpPr>
          <p:nvPr/>
        </p:nvSpPr>
        <p:spPr bwMode="auto">
          <a:xfrm>
            <a:off x="9962207" y="3765895"/>
            <a:ext cx="516994" cy="322241"/>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587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41" name="Rectangle 40">
            <a:extLst>
              <a:ext uri="{FF2B5EF4-FFF2-40B4-BE49-F238E27FC236}">
                <a16:creationId xmlns:a16="http://schemas.microsoft.com/office/drawing/2014/main" id="{66CD4414-883A-4713-B885-A7F30CF5E74F}"/>
              </a:ext>
            </a:extLst>
          </p:cNvPr>
          <p:cNvSpPr/>
          <p:nvPr/>
        </p:nvSpPr>
        <p:spPr bwMode="auto">
          <a:xfrm>
            <a:off x="6710033" y="4546268"/>
            <a:ext cx="1320536" cy="1115000"/>
          </a:xfrm>
          <a:prstGeom prst="rect">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r>
              <a:rPr lang="en-US" sz="1371" dirty="0">
                <a:solidFill>
                  <a:srgbClr val="353535"/>
                </a:solidFill>
                <a:latin typeface="Segoe UI"/>
                <a:cs typeface="Segoe UI" pitchFamily="34" charset="0"/>
              </a:rPr>
              <a:t>Integration </a:t>
            </a:r>
          </a:p>
        </p:txBody>
      </p:sp>
      <p:sp>
        <p:nvSpPr>
          <p:cNvPr id="42" name="Rectangle 41">
            <a:extLst>
              <a:ext uri="{FF2B5EF4-FFF2-40B4-BE49-F238E27FC236}">
                <a16:creationId xmlns:a16="http://schemas.microsoft.com/office/drawing/2014/main" id="{15F6BACC-9D4F-4D09-9BC4-548FC5A7BCE6}"/>
              </a:ext>
            </a:extLst>
          </p:cNvPr>
          <p:cNvSpPr/>
          <p:nvPr/>
        </p:nvSpPr>
        <p:spPr bwMode="auto">
          <a:xfrm>
            <a:off x="5257491" y="4546268"/>
            <a:ext cx="1320536" cy="1115000"/>
          </a:xfrm>
          <a:prstGeom prst="rect">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r>
              <a:rPr lang="en-US" sz="1371" dirty="0">
                <a:solidFill>
                  <a:srgbClr val="353535"/>
                </a:solidFill>
                <a:latin typeface="Segoe UI"/>
                <a:cs typeface="Segoe UI" pitchFamily="34" charset="0"/>
              </a:rPr>
              <a:t>Cache</a:t>
            </a:r>
          </a:p>
        </p:txBody>
      </p:sp>
      <p:sp>
        <p:nvSpPr>
          <p:cNvPr id="43" name="Rectangle 42">
            <a:extLst>
              <a:ext uri="{FF2B5EF4-FFF2-40B4-BE49-F238E27FC236}">
                <a16:creationId xmlns:a16="http://schemas.microsoft.com/office/drawing/2014/main" id="{DDDDC546-F6F8-4D62-B0F2-6C8B8C3F2506}"/>
              </a:ext>
            </a:extLst>
          </p:cNvPr>
          <p:cNvSpPr/>
          <p:nvPr/>
        </p:nvSpPr>
        <p:spPr bwMode="auto">
          <a:xfrm>
            <a:off x="8162575" y="4546268"/>
            <a:ext cx="1320536" cy="1115000"/>
          </a:xfrm>
          <a:prstGeom prst="rect">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r>
              <a:rPr lang="en-US" sz="1371" dirty="0">
                <a:solidFill>
                  <a:srgbClr val="353535"/>
                </a:solidFill>
                <a:latin typeface="Segoe UI"/>
                <a:cs typeface="Segoe UI" pitchFamily="34" charset="0"/>
              </a:rPr>
              <a:t>OSS services</a:t>
            </a:r>
          </a:p>
        </p:txBody>
      </p:sp>
      <p:sp>
        <p:nvSpPr>
          <p:cNvPr id="24"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191039" y="2555145"/>
            <a:ext cx="358519" cy="35851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25" name="brain_2" title="Icon of a brain with circles and connection lines inside">
            <a:extLst>
              <a:ext uri="{FF2B5EF4-FFF2-40B4-BE49-F238E27FC236}">
                <a16:creationId xmlns:a16="http://schemas.microsoft.com/office/drawing/2014/main" id="{43831704-DBA6-45CF-8A80-E22CC7AFCAE9}"/>
              </a:ext>
            </a:extLst>
          </p:cNvPr>
          <p:cNvSpPr>
            <a:spLocks noChangeAspect="1" noEditPoints="1"/>
          </p:cNvSpPr>
          <p:nvPr/>
        </p:nvSpPr>
        <p:spPr bwMode="auto">
          <a:xfrm>
            <a:off x="7102959" y="3743543"/>
            <a:ext cx="534681" cy="358519"/>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28"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5760077" y="2532740"/>
            <a:ext cx="310295" cy="40333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67" kern="0">
              <a:solidFill>
                <a:srgbClr val="505050"/>
              </a:solidFill>
              <a:latin typeface="Segoe UI"/>
            </a:endParaRPr>
          </a:p>
        </p:txBody>
      </p:sp>
      <p:sp>
        <p:nvSpPr>
          <p:cNvPr id="31"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564469" y="3761682"/>
            <a:ext cx="449117" cy="322241"/>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32" name="Archive_F03F" title="Icon of an archival box">
            <a:extLst>
              <a:ext uri="{FF2B5EF4-FFF2-40B4-BE49-F238E27FC236}">
                <a16:creationId xmlns:a16="http://schemas.microsoft.com/office/drawing/2014/main" id="{ABC0C810-E2BE-4B87-98A0-58FDF2916F06}"/>
              </a:ext>
            </a:extLst>
          </p:cNvPr>
          <p:cNvSpPr>
            <a:spLocks noChangeAspect="1" noEditPoints="1"/>
          </p:cNvSpPr>
          <p:nvPr/>
        </p:nvSpPr>
        <p:spPr bwMode="auto">
          <a:xfrm>
            <a:off x="5708511" y="3743543"/>
            <a:ext cx="413427" cy="358519"/>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33" name="shield_3" title="Icon of a shield with an exclamation point inside">
            <a:extLst>
              <a:ext uri="{FF2B5EF4-FFF2-40B4-BE49-F238E27FC236}">
                <a16:creationId xmlns:a16="http://schemas.microsoft.com/office/drawing/2014/main" id="{AFAF5F4D-B194-4E15-862D-FFE7612AE814}"/>
              </a:ext>
            </a:extLst>
          </p:cNvPr>
          <p:cNvSpPr>
            <a:spLocks noChangeAspect="1" noEditPoints="1"/>
          </p:cNvSpPr>
          <p:nvPr/>
        </p:nvSpPr>
        <p:spPr bwMode="auto">
          <a:xfrm>
            <a:off x="8647229" y="2556417"/>
            <a:ext cx="351229" cy="35597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23" name="Org_ECA6" title="Icon of three boxes in a bracket chart">
            <a:extLst>
              <a:ext uri="{FF2B5EF4-FFF2-40B4-BE49-F238E27FC236}">
                <a16:creationId xmlns:a16="http://schemas.microsoft.com/office/drawing/2014/main" id="{DA384994-0B67-4D11-8407-4AEACA6B6C20}"/>
              </a:ext>
            </a:extLst>
          </p:cNvPr>
          <p:cNvSpPr>
            <a:spLocks noChangeAspect="1" noEditPoints="1"/>
          </p:cNvSpPr>
          <p:nvPr/>
        </p:nvSpPr>
        <p:spPr bwMode="auto">
          <a:xfrm>
            <a:off x="7183147" y="5034032"/>
            <a:ext cx="374306" cy="374489"/>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lin ang="5400000" scaled="1"/>
              </a:gradFill>
              <a:latin typeface="Segoe UI"/>
            </a:endParaRPr>
          </a:p>
        </p:txBody>
      </p:sp>
      <p:sp>
        <p:nvSpPr>
          <p:cNvPr id="46"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flipH="1">
            <a:off x="11609551" y="304016"/>
            <a:ext cx="313339" cy="173000"/>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7"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flipH="1">
            <a:off x="11090370" y="258217"/>
            <a:ext cx="303804" cy="26459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48" name="Move_E7C2" title="Icon of four arrows pointing away from eachother">
            <a:extLst>
              <a:ext uri="{FF2B5EF4-FFF2-40B4-BE49-F238E27FC236}">
                <a16:creationId xmlns:a16="http://schemas.microsoft.com/office/drawing/2014/main" id="{367FE807-ABFB-432A-90EA-65657DDCC85F}"/>
              </a:ext>
            </a:extLst>
          </p:cNvPr>
          <p:cNvSpPr>
            <a:spLocks noChangeAspect="1" noEditPoints="1"/>
          </p:cNvSpPr>
          <p:nvPr/>
        </p:nvSpPr>
        <p:spPr bwMode="auto">
          <a:xfrm flipH="1">
            <a:off x="10531022" y="242951"/>
            <a:ext cx="295044" cy="295117"/>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lumMod val="5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lin ang="5400000" scaled="1"/>
              </a:gradFill>
              <a:latin typeface="Segoe UI"/>
            </a:endParaRPr>
          </a:p>
        </p:txBody>
      </p:sp>
      <p:sp>
        <p:nvSpPr>
          <p:cNvPr id="49" name="TextBox 48">
            <a:extLst>
              <a:ext uri="{FF2B5EF4-FFF2-40B4-BE49-F238E27FC236}">
                <a16:creationId xmlns:a16="http://schemas.microsoft.com/office/drawing/2014/main" id="{29ABAF42-9814-4D61-B5E6-95C590C79AD9}"/>
              </a:ext>
            </a:extLst>
          </p:cNvPr>
          <p:cNvSpPr txBox="1"/>
          <p:nvPr/>
        </p:nvSpPr>
        <p:spPr>
          <a:xfrm>
            <a:off x="10427584" y="617556"/>
            <a:ext cx="501918" cy="108619"/>
          </a:xfrm>
          <a:prstGeom prst="rect">
            <a:avLst/>
          </a:prstGeom>
          <a:noFill/>
        </p:spPr>
        <p:txBody>
          <a:bodyPr wrap="square" lIns="0" tIns="0" rIns="0" bIns="0" rtlCol="0">
            <a:spAutoFit/>
          </a:bodyPr>
          <a:lstStyle/>
          <a:p>
            <a:pPr algn="ctr" defTabSz="914192">
              <a:lnSpc>
                <a:spcPct val="90000"/>
              </a:lnSpc>
              <a:spcAft>
                <a:spcPts val="588"/>
              </a:spcAft>
              <a:defRPr/>
            </a:pPr>
            <a:r>
              <a:rPr lang="en-US" sz="784" dirty="0">
                <a:solidFill>
                  <a:srgbClr val="FFFFFF">
                    <a:lumMod val="50000"/>
                  </a:srgbClr>
                </a:solidFill>
                <a:latin typeface="Segoe UI"/>
              </a:rPr>
              <a:t>Flexibility</a:t>
            </a:r>
          </a:p>
        </p:txBody>
      </p:sp>
      <p:sp>
        <p:nvSpPr>
          <p:cNvPr id="50" name="TextBox 49">
            <a:extLst>
              <a:ext uri="{FF2B5EF4-FFF2-40B4-BE49-F238E27FC236}">
                <a16:creationId xmlns:a16="http://schemas.microsoft.com/office/drawing/2014/main" id="{796D0BAC-57CD-4B4E-A536-8F930D36C31B}"/>
              </a:ext>
            </a:extLst>
          </p:cNvPr>
          <p:cNvSpPr txBox="1"/>
          <p:nvPr/>
        </p:nvSpPr>
        <p:spPr>
          <a:xfrm>
            <a:off x="10961241" y="618412"/>
            <a:ext cx="562064" cy="108619"/>
          </a:xfrm>
          <a:prstGeom prst="rect">
            <a:avLst/>
          </a:prstGeom>
          <a:noFill/>
        </p:spPr>
        <p:txBody>
          <a:bodyPr wrap="square" lIns="0" tIns="0" rIns="0" bIns="0" rtlCol="0">
            <a:spAutoFit/>
          </a:bodyPr>
          <a:lstStyle/>
          <a:p>
            <a:pPr algn="ctr" defTabSz="914192">
              <a:lnSpc>
                <a:spcPct val="90000"/>
              </a:lnSpc>
              <a:spcAft>
                <a:spcPts val="588"/>
              </a:spcAft>
              <a:defRPr/>
            </a:pPr>
            <a:r>
              <a:rPr lang="en-US" sz="784" dirty="0">
                <a:solidFill>
                  <a:srgbClr val="0072C6"/>
                </a:solidFill>
                <a:latin typeface="Segoe UI"/>
              </a:rPr>
              <a:t>Productivity</a:t>
            </a:r>
          </a:p>
        </p:txBody>
      </p:sp>
      <p:sp>
        <p:nvSpPr>
          <p:cNvPr id="51" name="TextBox 50">
            <a:extLst>
              <a:ext uri="{FF2B5EF4-FFF2-40B4-BE49-F238E27FC236}">
                <a16:creationId xmlns:a16="http://schemas.microsoft.com/office/drawing/2014/main" id="{9102F889-2A8F-4D78-9A2F-C0791DE92AE8}"/>
              </a:ext>
            </a:extLst>
          </p:cNvPr>
          <p:cNvSpPr txBox="1"/>
          <p:nvPr/>
        </p:nvSpPr>
        <p:spPr>
          <a:xfrm>
            <a:off x="11608816" y="617556"/>
            <a:ext cx="314808" cy="108619"/>
          </a:xfrm>
          <a:prstGeom prst="rect">
            <a:avLst/>
          </a:prstGeom>
          <a:noFill/>
        </p:spPr>
        <p:txBody>
          <a:bodyPr wrap="square" lIns="0" tIns="0" rIns="0" bIns="0" rtlCol="0">
            <a:spAutoFit/>
          </a:bodyPr>
          <a:lstStyle/>
          <a:p>
            <a:pPr algn="ctr" defTabSz="914192">
              <a:lnSpc>
                <a:spcPct val="90000"/>
              </a:lnSpc>
              <a:spcAft>
                <a:spcPts val="588"/>
              </a:spcAft>
              <a:defRPr/>
            </a:pPr>
            <a:r>
              <a:rPr lang="en-US" sz="784" dirty="0">
                <a:solidFill>
                  <a:srgbClr val="FFFFFF">
                    <a:lumMod val="50000"/>
                  </a:srgbClr>
                </a:solidFill>
                <a:latin typeface="Segoe UI"/>
              </a:rPr>
              <a:t>Trust </a:t>
            </a:r>
          </a:p>
        </p:txBody>
      </p:sp>
      <p:sp>
        <p:nvSpPr>
          <p:cNvPr id="52" name="Title 1">
            <a:extLst>
              <a:ext uri="{FF2B5EF4-FFF2-40B4-BE49-F238E27FC236}">
                <a16:creationId xmlns:a16="http://schemas.microsoft.com/office/drawing/2014/main" id="{4F964565-9281-4398-9879-B2CDAA5CCBFE}"/>
              </a:ext>
            </a:extLst>
          </p:cNvPr>
          <p:cNvSpPr>
            <a:spLocks noGrp="1"/>
          </p:cNvSpPr>
          <p:nvPr>
            <p:ph type="title"/>
          </p:nvPr>
        </p:nvSpPr>
        <p:spPr/>
        <p:txBody>
          <a:bodyPr>
            <a:normAutofit fontScale="90000"/>
          </a:bodyPr>
          <a:lstStyle/>
          <a:p>
            <a:r>
              <a:rPr lang="en-US" sz="4000" dirty="0"/>
              <a:t>Productivity</a:t>
            </a:r>
            <a:r>
              <a:rPr lang="en-US" dirty="0"/>
              <a:t> </a:t>
            </a:r>
            <a:br>
              <a:rPr lang="en-US" dirty="0"/>
            </a:br>
            <a:r>
              <a:rPr lang="en-US" sz="2200" dirty="0"/>
              <a:t>Choose from 100+ services from Marketplace </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5225" y="4980568"/>
            <a:ext cx="570253" cy="481419"/>
          </a:xfrm>
          <a:prstGeom prst="rect">
            <a:avLst/>
          </a:prstGeom>
        </p:spPr>
      </p:pic>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28623" y="4979356"/>
            <a:ext cx="571686" cy="482630"/>
          </a:xfrm>
          <a:prstGeom prst="rect">
            <a:avLst/>
          </a:prstGeom>
        </p:spPr>
      </p:pic>
      <p:sp>
        <p:nvSpPr>
          <p:cNvPr id="13" name="Rectangle 12"/>
          <p:cNvSpPr/>
          <p:nvPr/>
        </p:nvSpPr>
        <p:spPr>
          <a:xfrm>
            <a:off x="1014676" y="3417604"/>
            <a:ext cx="2790093" cy="757022"/>
          </a:xfrm>
          <a:prstGeom prst="rect">
            <a:avLst/>
          </a:prstGeom>
        </p:spPr>
        <p:txBody>
          <a:bodyPr wrap="square">
            <a:spAutoFit/>
          </a:bodyPr>
          <a:lstStyle/>
          <a:p>
            <a:pPr algn="ctr" defTabSz="913927" fontAlgn="base">
              <a:lnSpc>
                <a:spcPct val="90000"/>
              </a:lnSpc>
              <a:spcBef>
                <a:spcPct val="0"/>
              </a:spcBef>
              <a:spcAft>
                <a:spcPct val="0"/>
              </a:spcAft>
              <a:defRPr/>
            </a:pPr>
            <a:r>
              <a:rPr lang="en-US" sz="2353" dirty="0">
                <a:solidFill>
                  <a:srgbClr val="0072C6"/>
                </a:solidFill>
                <a:latin typeface="Segoe UI" charset="0"/>
                <a:ea typeface="Segoe UI" charset="0"/>
                <a:cs typeface="Segoe UI" charset="0"/>
              </a:rPr>
              <a:t>Container platform of your choice</a:t>
            </a:r>
          </a:p>
        </p:txBody>
      </p:sp>
      <p:sp>
        <p:nvSpPr>
          <p:cNvPr id="14" name="Rectangle 13"/>
          <p:cNvSpPr/>
          <p:nvPr/>
        </p:nvSpPr>
        <p:spPr>
          <a:xfrm>
            <a:off x="9901977" y="3404854"/>
            <a:ext cx="637457" cy="286064"/>
          </a:xfrm>
          <a:prstGeom prst="rect">
            <a:avLst/>
          </a:prstGeom>
        </p:spPr>
        <p:txBody>
          <a:bodyPr wrap="none">
            <a:spAutoFit/>
          </a:bodyPr>
          <a:lstStyle/>
          <a:p>
            <a:pPr algn="ctr" defTabSz="913927" fontAlgn="base">
              <a:lnSpc>
                <a:spcPct val="90000"/>
              </a:lnSpc>
              <a:spcBef>
                <a:spcPct val="0"/>
              </a:spcBef>
              <a:spcAft>
                <a:spcPct val="0"/>
              </a:spcAft>
              <a:defRPr/>
            </a:pPr>
            <a:r>
              <a:rPr lang="en-US" sz="1371" dirty="0">
                <a:solidFill>
                  <a:srgbClr val="505050"/>
                </a:solidFill>
                <a:latin typeface="Segoe UI"/>
                <a:ea typeface="Segoe UI" pitchFamily="34" charset="0"/>
                <a:cs typeface="Segoe UI" pitchFamily="34" charset="0"/>
              </a:rPr>
              <a:t>Azure</a:t>
            </a:r>
          </a:p>
        </p:txBody>
      </p:sp>
      <p:grpSp>
        <p:nvGrpSpPr>
          <p:cNvPr id="34" name="Group 33">
            <a:extLst>
              <a:ext uri="{FF2B5EF4-FFF2-40B4-BE49-F238E27FC236}">
                <a16:creationId xmlns:a16="http://schemas.microsoft.com/office/drawing/2014/main" id="{91059047-5AF2-459B-97CF-9D8E639E8FEC}"/>
              </a:ext>
            </a:extLst>
          </p:cNvPr>
          <p:cNvGrpSpPr/>
          <p:nvPr/>
        </p:nvGrpSpPr>
        <p:grpSpPr>
          <a:xfrm rot="5400000">
            <a:off x="4481547" y="3616013"/>
            <a:ext cx="337398" cy="423549"/>
            <a:chOff x="7498555" y="2249687"/>
            <a:chExt cx="389337" cy="488749"/>
          </a:xfrm>
          <a:solidFill>
            <a:srgbClr val="0078D7"/>
          </a:solidFill>
        </p:grpSpPr>
        <p:sp>
          <p:nvSpPr>
            <p:cNvPr id="35" name="Freeform: Shape 34">
              <a:extLst>
                <a:ext uri="{FF2B5EF4-FFF2-40B4-BE49-F238E27FC236}">
                  <a16:creationId xmlns:a16="http://schemas.microsoft.com/office/drawing/2014/main" id="{5BA4A53B-D20C-4725-8EE4-182315157027}"/>
                </a:ext>
              </a:extLst>
            </p:cNvPr>
            <p:cNvSpPr/>
            <p:nvPr/>
          </p:nvSpPr>
          <p:spPr>
            <a:xfrm>
              <a:off x="7746803" y="2249687"/>
              <a:ext cx="61316" cy="389338"/>
            </a:xfrm>
            <a:custGeom>
              <a:avLst/>
              <a:gdLst>
                <a:gd name="connsiteX0" fmla="*/ 0 w 61316"/>
                <a:gd name="connsiteY0" fmla="*/ 194375 h 389338"/>
                <a:gd name="connsiteX1" fmla="*/ 61316 w 61316"/>
                <a:gd name="connsiteY1" fmla="*/ 194376 h 389338"/>
                <a:gd name="connsiteX2" fmla="*/ 61315 w 61316"/>
                <a:gd name="connsiteY2" fmla="*/ 358680 h 389338"/>
                <a:gd name="connsiteX3" fmla="*/ 30657 w 61316"/>
                <a:gd name="connsiteY3" fmla="*/ 389338 h 389338"/>
                <a:gd name="connsiteX4" fmla="*/ 30658 w 61316"/>
                <a:gd name="connsiteY4" fmla="*/ 389337 h 389338"/>
                <a:gd name="connsiteX5" fmla="*/ 0 w 61316"/>
                <a:gd name="connsiteY5" fmla="*/ 358679 h 389338"/>
                <a:gd name="connsiteX6" fmla="*/ 30658 w 61316"/>
                <a:gd name="connsiteY6" fmla="*/ 0 h 389338"/>
                <a:gd name="connsiteX7" fmla="*/ 61316 w 61316"/>
                <a:gd name="connsiteY7" fmla="*/ 30658 h 389338"/>
                <a:gd name="connsiteX8" fmla="*/ 61316 w 61316"/>
                <a:gd name="connsiteY8" fmla="*/ 133060 h 389338"/>
                <a:gd name="connsiteX9" fmla="*/ 0 w 61316"/>
                <a:gd name="connsiteY9" fmla="*/ 133060 h 389338"/>
                <a:gd name="connsiteX10" fmla="*/ 0 w 61316"/>
                <a:gd name="connsiteY10" fmla="*/ 30658 h 389338"/>
                <a:gd name="connsiteX11" fmla="*/ 30658 w 61316"/>
                <a:gd name="connsiteY11" fmla="*/ 0 h 38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316" h="389338">
                  <a:moveTo>
                    <a:pt x="0" y="194375"/>
                  </a:moveTo>
                  <a:lnTo>
                    <a:pt x="61316" y="194376"/>
                  </a:lnTo>
                  <a:lnTo>
                    <a:pt x="61315" y="358680"/>
                  </a:lnTo>
                  <a:cubicBezTo>
                    <a:pt x="61315" y="375612"/>
                    <a:pt x="47589" y="389338"/>
                    <a:pt x="30657" y="389338"/>
                  </a:cubicBezTo>
                  <a:lnTo>
                    <a:pt x="30658" y="389337"/>
                  </a:lnTo>
                  <a:cubicBezTo>
                    <a:pt x="13726" y="389337"/>
                    <a:pt x="0" y="375611"/>
                    <a:pt x="0" y="358679"/>
                  </a:cubicBezTo>
                  <a:close/>
                  <a:moveTo>
                    <a:pt x="30658" y="0"/>
                  </a:moveTo>
                  <a:cubicBezTo>
                    <a:pt x="47590" y="0"/>
                    <a:pt x="61316" y="13726"/>
                    <a:pt x="61316" y="30658"/>
                  </a:cubicBezTo>
                  <a:lnTo>
                    <a:pt x="61316" y="133060"/>
                  </a:lnTo>
                  <a:lnTo>
                    <a:pt x="0" y="133060"/>
                  </a:lnTo>
                  <a:lnTo>
                    <a:pt x="0" y="30658"/>
                  </a:lnTo>
                  <a:cubicBezTo>
                    <a:pt x="0" y="13726"/>
                    <a:pt x="13726" y="0"/>
                    <a:pt x="3065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30" tIns="44814" rIns="89630" bIns="44814"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algn="ctr" defTabSz="914139">
                <a:defRPr/>
              </a:pPr>
              <a:endParaRPr lang="en-US" sz="1800">
                <a:solidFill>
                  <a:prstClr val="white"/>
                </a:solidFill>
                <a:latin typeface="Calibri" panose="020F0502020204030204"/>
              </a:endParaRPr>
            </a:p>
          </p:txBody>
        </p:sp>
        <p:sp>
          <p:nvSpPr>
            <p:cNvPr id="36" name="Rectangle: Rounded Corners 35">
              <a:extLst>
                <a:ext uri="{FF2B5EF4-FFF2-40B4-BE49-F238E27FC236}">
                  <a16:creationId xmlns:a16="http://schemas.microsoft.com/office/drawing/2014/main" id="{57B44CB8-210D-458C-93DD-CA8D7D70105E}"/>
                </a:ext>
              </a:extLst>
            </p:cNvPr>
            <p:cNvSpPr/>
            <p:nvPr/>
          </p:nvSpPr>
          <p:spPr>
            <a:xfrm>
              <a:off x="7557493" y="2421731"/>
              <a:ext cx="271462" cy="316705"/>
            </a:xfrm>
            <a:prstGeom prst="roundRect">
              <a:avLst>
                <a:gd name="adj" fmla="val 272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30" tIns="44814" rIns="89630" bIns="44814"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algn="ctr" defTabSz="914139">
                <a:defRPr/>
              </a:pPr>
              <a:endParaRPr lang="en-US" sz="1800">
                <a:solidFill>
                  <a:prstClr val="white"/>
                </a:solidFill>
                <a:latin typeface="Calibri" panose="020F0502020204030204"/>
              </a:endParaRPr>
            </a:p>
          </p:txBody>
        </p:sp>
        <p:sp>
          <p:nvSpPr>
            <p:cNvPr id="37" name="Rectangle: Rounded Corners 36">
              <a:extLst>
                <a:ext uri="{FF2B5EF4-FFF2-40B4-BE49-F238E27FC236}">
                  <a16:creationId xmlns:a16="http://schemas.microsoft.com/office/drawing/2014/main" id="{609C690D-0B79-479C-9352-771140E29E2A}"/>
                </a:ext>
              </a:extLst>
            </p:cNvPr>
            <p:cNvSpPr/>
            <p:nvPr/>
          </p:nvSpPr>
          <p:spPr>
            <a:xfrm rot="5400000">
              <a:off x="7649171" y="2263975"/>
              <a:ext cx="88106" cy="3893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30" tIns="44814" rIns="89630" bIns="44814"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algn="ctr" defTabSz="914139">
                <a:defRPr/>
              </a:pPr>
              <a:endParaRPr lang="en-US" sz="1800">
                <a:solidFill>
                  <a:prstClr val="white"/>
                </a:solidFill>
                <a:latin typeface="Calibri" panose="020F0502020204030204"/>
              </a:endParaRPr>
            </a:p>
          </p:txBody>
        </p:sp>
        <p:sp>
          <p:nvSpPr>
            <p:cNvPr id="38" name="Freeform: Shape 37">
              <a:extLst>
                <a:ext uri="{FF2B5EF4-FFF2-40B4-BE49-F238E27FC236}">
                  <a16:creationId xmlns:a16="http://schemas.microsoft.com/office/drawing/2014/main" id="{A286D872-4796-41D5-B2ED-AA0ADD25E5E6}"/>
                </a:ext>
              </a:extLst>
            </p:cNvPr>
            <p:cNvSpPr/>
            <p:nvPr/>
          </p:nvSpPr>
          <p:spPr>
            <a:xfrm>
              <a:off x="7580115" y="2249687"/>
              <a:ext cx="61316" cy="389338"/>
            </a:xfrm>
            <a:custGeom>
              <a:avLst/>
              <a:gdLst>
                <a:gd name="connsiteX0" fmla="*/ 0 w 61316"/>
                <a:gd name="connsiteY0" fmla="*/ 194375 h 389338"/>
                <a:gd name="connsiteX1" fmla="*/ 61316 w 61316"/>
                <a:gd name="connsiteY1" fmla="*/ 194375 h 389338"/>
                <a:gd name="connsiteX2" fmla="*/ 61315 w 61316"/>
                <a:gd name="connsiteY2" fmla="*/ 358680 h 389338"/>
                <a:gd name="connsiteX3" fmla="*/ 30657 w 61316"/>
                <a:gd name="connsiteY3" fmla="*/ 389338 h 389338"/>
                <a:gd name="connsiteX4" fmla="*/ 30658 w 61316"/>
                <a:gd name="connsiteY4" fmla="*/ 389337 h 389338"/>
                <a:gd name="connsiteX5" fmla="*/ 0 w 61316"/>
                <a:gd name="connsiteY5" fmla="*/ 358679 h 389338"/>
                <a:gd name="connsiteX6" fmla="*/ 30658 w 61316"/>
                <a:gd name="connsiteY6" fmla="*/ 0 h 389338"/>
                <a:gd name="connsiteX7" fmla="*/ 61316 w 61316"/>
                <a:gd name="connsiteY7" fmla="*/ 30658 h 389338"/>
                <a:gd name="connsiteX8" fmla="*/ 61316 w 61316"/>
                <a:gd name="connsiteY8" fmla="*/ 133060 h 389338"/>
                <a:gd name="connsiteX9" fmla="*/ 0 w 61316"/>
                <a:gd name="connsiteY9" fmla="*/ 133060 h 389338"/>
                <a:gd name="connsiteX10" fmla="*/ 0 w 61316"/>
                <a:gd name="connsiteY10" fmla="*/ 30658 h 389338"/>
                <a:gd name="connsiteX11" fmla="*/ 30658 w 61316"/>
                <a:gd name="connsiteY11" fmla="*/ 0 h 38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316" h="389338">
                  <a:moveTo>
                    <a:pt x="0" y="194375"/>
                  </a:moveTo>
                  <a:lnTo>
                    <a:pt x="61316" y="194375"/>
                  </a:lnTo>
                  <a:lnTo>
                    <a:pt x="61315" y="358680"/>
                  </a:lnTo>
                  <a:cubicBezTo>
                    <a:pt x="61315" y="375612"/>
                    <a:pt x="47589" y="389338"/>
                    <a:pt x="30657" y="389338"/>
                  </a:cubicBezTo>
                  <a:lnTo>
                    <a:pt x="30658" y="389337"/>
                  </a:lnTo>
                  <a:cubicBezTo>
                    <a:pt x="13726" y="389337"/>
                    <a:pt x="0" y="375611"/>
                    <a:pt x="0" y="358679"/>
                  </a:cubicBezTo>
                  <a:close/>
                  <a:moveTo>
                    <a:pt x="30658" y="0"/>
                  </a:moveTo>
                  <a:cubicBezTo>
                    <a:pt x="47590" y="0"/>
                    <a:pt x="61316" y="13726"/>
                    <a:pt x="61316" y="30658"/>
                  </a:cubicBezTo>
                  <a:lnTo>
                    <a:pt x="61316" y="133060"/>
                  </a:lnTo>
                  <a:lnTo>
                    <a:pt x="0" y="133060"/>
                  </a:lnTo>
                  <a:lnTo>
                    <a:pt x="0" y="30658"/>
                  </a:lnTo>
                  <a:cubicBezTo>
                    <a:pt x="0" y="13726"/>
                    <a:pt x="13726" y="0"/>
                    <a:pt x="3065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30" tIns="44814" rIns="89630" bIns="44814"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algn="ctr" defTabSz="914139">
                <a:defRPr/>
              </a:pPr>
              <a:endParaRPr lang="en-US" sz="1800">
                <a:solidFill>
                  <a:prstClr val="white"/>
                </a:solidFill>
                <a:latin typeface="Calibri" panose="020F0502020204030204"/>
              </a:endParaRPr>
            </a:p>
          </p:txBody>
        </p:sp>
      </p:grpSp>
      <p:sp>
        <p:nvSpPr>
          <p:cNvPr id="39" name="Freeform: Shape 38">
            <a:extLst>
              <a:ext uri="{FF2B5EF4-FFF2-40B4-BE49-F238E27FC236}">
                <a16:creationId xmlns:a16="http://schemas.microsoft.com/office/drawing/2014/main" id="{1D58808A-8309-42F5-8111-5B2FFAA70FC6}"/>
              </a:ext>
            </a:extLst>
          </p:cNvPr>
          <p:cNvSpPr/>
          <p:nvPr/>
        </p:nvSpPr>
        <p:spPr>
          <a:xfrm>
            <a:off x="3885153" y="3815257"/>
            <a:ext cx="615669" cy="122335"/>
          </a:xfrm>
          <a:custGeom>
            <a:avLst/>
            <a:gdLst>
              <a:gd name="connsiteX0" fmla="*/ 628103 w 628103"/>
              <a:gd name="connsiteY0" fmla="*/ 10943 h 124805"/>
              <a:gd name="connsiteX1" fmla="*/ 550766 w 628103"/>
              <a:gd name="connsiteY1" fmla="*/ 10943 h 124805"/>
              <a:gd name="connsiteX2" fmla="*/ 368795 w 628103"/>
              <a:gd name="connsiteY2" fmla="*/ 124674 h 124805"/>
              <a:gd name="connsiteX3" fmla="*/ 59446 w 628103"/>
              <a:gd name="connsiteY3" fmla="*/ 33689 h 124805"/>
              <a:gd name="connsiteX4" fmla="*/ 306 w 628103"/>
              <a:gd name="connsiteY4" fmla="*/ 33689 h 124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103" h="124805">
                <a:moveTo>
                  <a:pt x="628103" y="10943"/>
                </a:moveTo>
                <a:cubicBezTo>
                  <a:pt x="611043" y="1465"/>
                  <a:pt x="593984" y="-8012"/>
                  <a:pt x="550766" y="10943"/>
                </a:cubicBezTo>
                <a:cubicBezTo>
                  <a:pt x="507548" y="29898"/>
                  <a:pt x="450682" y="120883"/>
                  <a:pt x="368795" y="124674"/>
                </a:cubicBezTo>
                <a:cubicBezTo>
                  <a:pt x="286908" y="128465"/>
                  <a:pt x="120861" y="48853"/>
                  <a:pt x="59446" y="33689"/>
                </a:cubicBezTo>
                <a:cubicBezTo>
                  <a:pt x="-1969" y="18525"/>
                  <a:pt x="-832" y="26107"/>
                  <a:pt x="306" y="33689"/>
                </a:cubicBezTo>
              </a:path>
            </a:pathLst>
          </a:custGeom>
          <a:no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07">
              <a:defRPr/>
            </a:pPr>
            <a:endParaRPr lang="en-US" sz="1765">
              <a:solidFill>
                <a:prstClr val="white"/>
              </a:solidFill>
              <a:latin typeface="Calibri" panose="020F0502020204030204"/>
            </a:endParaRPr>
          </a:p>
        </p:txBody>
      </p:sp>
      <p:grpSp>
        <p:nvGrpSpPr>
          <p:cNvPr id="44" name="Group 43">
            <a:extLst>
              <a:ext uri="{FF2B5EF4-FFF2-40B4-BE49-F238E27FC236}">
                <a16:creationId xmlns:a16="http://schemas.microsoft.com/office/drawing/2014/main" id="{FC894C7A-B565-4B38-A5E2-FEF8ADB6F91C}"/>
              </a:ext>
            </a:extLst>
          </p:cNvPr>
          <p:cNvGrpSpPr/>
          <p:nvPr/>
        </p:nvGrpSpPr>
        <p:grpSpPr>
          <a:xfrm>
            <a:off x="2130147" y="2731239"/>
            <a:ext cx="490235" cy="523870"/>
            <a:chOff x="2368476" y="589018"/>
            <a:chExt cx="1012508" cy="977265"/>
          </a:xfrm>
        </p:grpSpPr>
        <p:sp>
          <p:nvSpPr>
            <p:cNvPr id="45" name="Freeform: Shape 62">
              <a:extLst>
                <a:ext uri="{FF2B5EF4-FFF2-40B4-BE49-F238E27FC236}">
                  <a16:creationId xmlns:a16="http://schemas.microsoft.com/office/drawing/2014/main" id="{D283AB1B-C888-4E33-A471-9D4EB741C4B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rgbClr val="505050"/>
              </a:solidFill>
              <a:prstDash val="solid"/>
              <a:round/>
            </a:ln>
          </p:spPr>
          <p:txBody>
            <a:bodyPr/>
            <a:lstStyle/>
            <a:p>
              <a:pPr defTabSz="914016">
                <a:lnSpc>
                  <a:spcPct val="90000"/>
                </a:lnSpc>
                <a:defRPr/>
              </a:pPr>
              <a:endParaRPr lang="en-US" sz="1175" kern="0">
                <a:solidFill>
                  <a:srgbClr val="505050"/>
                </a:solidFill>
                <a:latin typeface="Segoe UI"/>
              </a:endParaRPr>
            </a:p>
          </p:txBody>
        </p:sp>
        <p:sp>
          <p:nvSpPr>
            <p:cNvPr id="53" name="Freeform: Shape 63">
              <a:extLst>
                <a:ext uri="{FF2B5EF4-FFF2-40B4-BE49-F238E27FC236}">
                  <a16:creationId xmlns:a16="http://schemas.microsoft.com/office/drawing/2014/main" id="{33614882-CA55-4B5F-B743-C7C0EBCB1AC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rgbClr val="505050"/>
              </a:solidFill>
              <a:prstDash val="solid"/>
              <a:round/>
            </a:ln>
          </p:spPr>
          <p:txBody>
            <a:bodyPr/>
            <a:lstStyle/>
            <a:p>
              <a:pPr defTabSz="914016">
                <a:lnSpc>
                  <a:spcPct val="90000"/>
                </a:lnSpc>
                <a:defRPr/>
              </a:pPr>
              <a:endParaRPr lang="en-US" sz="1175" kern="0">
                <a:solidFill>
                  <a:srgbClr val="505050"/>
                </a:solidFill>
                <a:latin typeface="Segoe UI"/>
              </a:endParaRPr>
            </a:p>
          </p:txBody>
        </p:sp>
        <p:sp>
          <p:nvSpPr>
            <p:cNvPr id="54" name="Freeform: Shape 64">
              <a:extLst>
                <a:ext uri="{FF2B5EF4-FFF2-40B4-BE49-F238E27FC236}">
                  <a16:creationId xmlns:a16="http://schemas.microsoft.com/office/drawing/2014/main" id="{574F1C42-7FC2-4680-B544-0BA2D0A6453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rgbClr val="505050"/>
              </a:solidFill>
              <a:prstDash val="solid"/>
              <a:round/>
            </a:ln>
          </p:spPr>
          <p:txBody>
            <a:bodyPr/>
            <a:lstStyle/>
            <a:p>
              <a:pPr defTabSz="914016">
                <a:lnSpc>
                  <a:spcPct val="90000"/>
                </a:lnSpc>
                <a:defRPr/>
              </a:pPr>
              <a:endParaRPr lang="en-US" sz="1175" kern="0">
                <a:solidFill>
                  <a:srgbClr val="505050"/>
                </a:solidFill>
                <a:latin typeface="Segoe UI"/>
              </a:endParaRPr>
            </a:p>
          </p:txBody>
        </p:sp>
        <p:sp>
          <p:nvSpPr>
            <p:cNvPr id="55" name="Freeform: Shape 65">
              <a:extLst>
                <a:ext uri="{FF2B5EF4-FFF2-40B4-BE49-F238E27FC236}">
                  <a16:creationId xmlns:a16="http://schemas.microsoft.com/office/drawing/2014/main" id="{A802041B-04F0-4454-8D8D-A2D53CF7A3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rgbClr val="505050"/>
              </a:solidFill>
              <a:prstDash val="solid"/>
              <a:round/>
            </a:ln>
          </p:spPr>
          <p:txBody>
            <a:bodyPr/>
            <a:lstStyle/>
            <a:p>
              <a:pPr defTabSz="914016">
                <a:lnSpc>
                  <a:spcPct val="90000"/>
                </a:lnSpc>
                <a:defRPr/>
              </a:pPr>
              <a:endParaRPr lang="en-US" sz="1175" kern="0">
                <a:solidFill>
                  <a:srgbClr val="505050"/>
                </a:solidFill>
                <a:latin typeface="Segoe UI"/>
              </a:endParaRPr>
            </a:p>
          </p:txBody>
        </p:sp>
        <p:sp>
          <p:nvSpPr>
            <p:cNvPr id="56" name="Freeform: Shape 66">
              <a:extLst>
                <a:ext uri="{FF2B5EF4-FFF2-40B4-BE49-F238E27FC236}">
                  <a16:creationId xmlns:a16="http://schemas.microsoft.com/office/drawing/2014/main" id="{61132044-571E-41A6-980C-A33F27D5887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rgbClr val="505050"/>
              </a:solidFill>
              <a:prstDash val="solid"/>
              <a:round/>
            </a:ln>
          </p:spPr>
          <p:txBody>
            <a:bodyPr/>
            <a:lstStyle/>
            <a:p>
              <a:pPr defTabSz="914016">
                <a:lnSpc>
                  <a:spcPct val="90000"/>
                </a:lnSpc>
                <a:defRPr/>
              </a:pPr>
              <a:endParaRPr lang="en-US" sz="1175" kern="0">
                <a:solidFill>
                  <a:srgbClr val="505050"/>
                </a:solidFill>
                <a:latin typeface="Segoe UI"/>
              </a:endParaRPr>
            </a:p>
          </p:txBody>
        </p:sp>
        <p:sp>
          <p:nvSpPr>
            <p:cNvPr id="57" name="Freeform: Shape 67">
              <a:extLst>
                <a:ext uri="{FF2B5EF4-FFF2-40B4-BE49-F238E27FC236}">
                  <a16:creationId xmlns:a16="http://schemas.microsoft.com/office/drawing/2014/main" id="{E157FCB5-6B39-4488-A332-5CA283E2F57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rgbClr val="505050"/>
              </a:solidFill>
              <a:prstDash val="solid"/>
              <a:round/>
            </a:ln>
          </p:spPr>
          <p:txBody>
            <a:bodyPr/>
            <a:lstStyle/>
            <a:p>
              <a:pPr defTabSz="914016">
                <a:lnSpc>
                  <a:spcPct val="90000"/>
                </a:lnSpc>
                <a:defRPr/>
              </a:pPr>
              <a:endParaRPr lang="en-US" sz="1175" kern="0">
                <a:solidFill>
                  <a:srgbClr val="505050"/>
                </a:solidFill>
                <a:latin typeface="Segoe UI"/>
              </a:endParaRPr>
            </a:p>
          </p:txBody>
        </p:sp>
        <p:sp>
          <p:nvSpPr>
            <p:cNvPr id="58" name="Freeform: Shape 68">
              <a:extLst>
                <a:ext uri="{FF2B5EF4-FFF2-40B4-BE49-F238E27FC236}">
                  <a16:creationId xmlns:a16="http://schemas.microsoft.com/office/drawing/2014/main" id="{C36FA34B-56AE-4659-94B4-97B288A1AC4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rgbClr val="505050"/>
              </a:solidFill>
              <a:prstDash val="solid"/>
              <a:round/>
            </a:ln>
          </p:spPr>
          <p:txBody>
            <a:bodyPr/>
            <a:lstStyle/>
            <a:p>
              <a:pPr defTabSz="914016">
                <a:lnSpc>
                  <a:spcPct val="90000"/>
                </a:lnSpc>
                <a:defRPr/>
              </a:pPr>
              <a:endParaRPr lang="en-US" sz="1175" kern="0">
                <a:solidFill>
                  <a:srgbClr val="505050"/>
                </a:solidFill>
                <a:latin typeface="Segoe UI"/>
              </a:endParaRPr>
            </a:p>
          </p:txBody>
        </p:sp>
        <p:sp>
          <p:nvSpPr>
            <p:cNvPr id="59" name="Freeform: Shape 69">
              <a:extLst>
                <a:ext uri="{FF2B5EF4-FFF2-40B4-BE49-F238E27FC236}">
                  <a16:creationId xmlns:a16="http://schemas.microsoft.com/office/drawing/2014/main" id="{A56718C5-60EF-464E-9944-68B1EA09FE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rgbClr val="505050"/>
              </a:solidFill>
              <a:prstDash val="solid"/>
              <a:round/>
            </a:ln>
          </p:spPr>
          <p:txBody>
            <a:bodyPr/>
            <a:lstStyle/>
            <a:p>
              <a:pPr defTabSz="914016">
                <a:lnSpc>
                  <a:spcPct val="90000"/>
                </a:lnSpc>
                <a:defRPr/>
              </a:pPr>
              <a:endParaRPr lang="en-US" sz="1175" kern="0">
                <a:solidFill>
                  <a:srgbClr val="505050"/>
                </a:solidFill>
                <a:latin typeface="Segoe UI"/>
              </a:endParaRPr>
            </a:p>
          </p:txBody>
        </p:sp>
        <p:sp>
          <p:nvSpPr>
            <p:cNvPr id="60" name="Freeform: Shape 70">
              <a:extLst>
                <a:ext uri="{FF2B5EF4-FFF2-40B4-BE49-F238E27FC236}">
                  <a16:creationId xmlns:a16="http://schemas.microsoft.com/office/drawing/2014/main" id="{31CB32D6-2240-4293-8B47-5E1D3455B68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rgbClr val="505050"/>
              </a:solidFill>
              <a:prstDash val="solid"/>
              <a:round/>
            </a:ln>
          </p:spPr>
          <p:txBody>
            <a:bodyPr/>
            <a:lstStyle/>
            <a:p>
              <a:pPr defTabSz="914016">
                <a:lnSpc>
                  <a:spcPct val="90000"/>
                </a:lnSpc>
                <a:defRPr/>
              </a:pPr>
              <a:endParaRPr lang="en-US" sz="1175" kern="0">
                <a:solidFill>
                  <a:srgbClr val="505050"/>
                </a:solidFill>
                <a:latin typeface="Segoe UI"/>
              </a:endParaRPr>
            </a:p>
          </p:txBody>
        </p:sp>
        <p:sp>
          <p:nvSpPr>
            <p:cNvPr id="61" name="Freeform: Shape 71">
              <a:extLst>
                <a:ext uri="{FF2B5EF4-FFF2-40B4-BE49-F238E27FC236}">
                  <a16:creationId xmlns:a16="http://schemas.microsoft.com/office/drawing/2014/main" id="{2971E995-8E18-4B71-A46A-9F1AE471F1E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rgbClr val="505050"/>
              </a:solidFill>
              <a:prstDash val="solid"/>
              <a:round/>
            </a:ln>
          </p:spPr>
          <p:txBody>
            <a:bodyPr/>
            <a:lstStyle/>
            <a:p>
              <a:pPr defTabSz="914016">
                <a:lnSpc>
                  <a:spcPct val="90000"/>
                </a:lnSpc>
                <a:defRPr/>
              </a:pPr>
              <a:endParaRPr lang="en-US" sz="1175" kern="0">
                <a:solidFill>
                  <a:srgbClr val="505050"/>
                </a:solidFill>
                <a:latin typeface="Segoe UI"/>
              </a:endParaRPr>
            </a:p>
          </p:txBody>
        </p:sp>
        <p:sp>
          <p:nvSpPr>
            <p:cNvPr id="62" name="Freeform: Shape 72">
              <a:extLst>
                <a:ext uri="{FF2B5EF4-FFF2-40B4-BE49-F238E27FC236}">
                  <a16:creationId xmlns:a16="http://schemas.microsoft.com/office/drawing/2014/main" id="{B1172E64-54F8-471B-AAFE-543E8814843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rgbClr val="505050"/>
              </a:solidFill>
              <a:prstDash val="solid"/>
              <a:round/>
            </a:ln>
          </p:spPr>
          <p:txBody>
            <a:bodyPr/>
            <a:lstStyle/>
            <a:p>
              <a:pPr defTabSz="914016">
                <a:lnSpc>
                  <a:spcPct val="90000"/>
                </a:lnSpc>
                <a:defRPr/>
              </a:pPr>
              <a:endParaRPr lang="en-US" sz="1175" kern="0">
                <a:solidFill>
                  <a:srgbClr val="505050"/>
                </a:solidFill>
                <a:latin typeface="Segoe UI"/>
              </a:endParaRPr>
            </a:p>
          </p:txBody>
        </p:sp>
        <p:sp>
          <p:nvSpPr>
            <p:cNvPr id="63" name="Freeform: Shape 73">
              <a:extLst>
                <a:ext uri="{FF2B5EF4-FFF2-40B4-BE49-F238E27FC236}">
                  <a16:creationId xmlns:a16="http://schemas.microsoft.com/office/drawing/2014/main" id="{71DFFC6C-4B0B-4713-9D73-1BD2DBD6920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rgbClr val="505050"/>
              </a:solidFill>
              <a:prstDash val="solid"/>
              <a:round/>
            </a:ln>
          </p:spPr>
          <p:txBody>
            <a:bodyPr/>
            <a:lstStyle/>
            <a:p>
              <a:pPr defTabSz="914016">
                <a:lnSpc>
                  <a:spcPct val="90000"/>
                </a:lnSpc>
                <a:defRPr/>
              </a:pPr>
              <a:endParaRPr lang="en-US" sz="1175" kern="0">
                <a:solidFill>
                  <a:srgbClr val="505050"/>
                </a:solidFill>
                <a:latin typeface="Segoe UI"/>
              </a:endParaRPr>
            </a:p>
          </p:txBody>
        </p:sp>
        <p:sp>
          <p:nvSpPr>
            <p:cNvPr id="64" name="Freeform: Shape 74">
              <a:extLst>
                <a:ext uri="{FF2B5EF4-FFF2-40B4-BE49-F238E27FC236}">
                  <a16:creationId xmlns:a16="http://schemas.microsoft.com/office/drawing/2014/main" id="{28F54784-E875-4027-A05F-EBA46130034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rgbClr val="505050"/>
              </a:solidFill>
              <a:prstDash val="solid"/>
              <a:round/>
            </a:ln>
          </p:spPr>
          <p:txBody>
            <a:bodyPr/>
            <a:lstStyle/>
            <a:p>
              <a:pPr defTabSz="914016">
                <a:lnSpc>
                  <a:spcPct val="90000"/>
                </a:lnSpc>
                <a:defRPr/>
              </a:pPr>
              <a:endParaRPr lang="en-US" sz="1175" kern="0">
                <a:solidFill>
                  <a:srgbClr val="505050"/>
                </a:solidFill>
                <a:latin typeface="Segoe UI"/>
              </a:endParaRPr>
            </a:p>
          </p:txBody>
        </p:sp>
        <p:sp>
          <p:nvSpPr>
            <p:cNvPr id="65" name="Freeform: Shape 75">
              <a:extLst>
                <a:ext uri="{FF2B5EF4-FFF2-40B4-BE49-F238E27FC236}">
                  <a16:creationId xmlns:a16="http://schemas.microsoft.com/office/drawing/2014/main" id="{ED41DAA3-CA0A-4F79-914C-88ECE92BD56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rgbClr val="505050"/>
              </a:solidFill>
              <a:prstDash val="solid"/>
              <a:round/>
            </a:ln>
          </p:spPr>
          <p:txBody>
            <a:bodyPr/>
            <a:lstStyle/>
            <a:p>
              <a:pPr defTabSz="914016">
                <a:lnSpc>
                  <a:spcPct val="90000"/>
                </a:lnSpc>
                <a:defRPr/>
              </a:pPr>
              <a:endParaRPr lang="en-US" sz="1175" kern="0">
                <a:solidFill>
                  <a:srgbClr val="505050"/>
                </a:solidFill>
                <a:latin typeface="Segoe UI"/>
              </a:endParaRPr>
            </a:p>
          </p:txBody>
        </p:sp>
        <p:sp>
          <p:nvSpPr>
            <p:cNvPr id="66" name="Freeform: Shape 76">
              <a:extLst>
                <a:ext uri="{FF2B5EF4-FFF2-40B4-BE49-F238E27FC236}">
                  <a16:creationId xmlns:a16="http://schemas.microsoft.com/office/drawing/2014/main" id="{4E46C75E-4F14-40AF-B763-526AC13F183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rgbClr val="505050"/>
              </a:solidFill>
              <a:prstDash val="solid"/>
              <a:round/>
            </a:ln>
          </p:spPr>
          <p:txBody>
            <a:bodyPr/>
            <a:lstStyle/>
            <a:p>
              <a:pPr defTabSz="914016">
                <a:lnSpc>
                  <a:spcPct val="90000"/>
                </a:lnSpc>
                <a:defRPr/>
              </a:pPr>
              <a:endParaRPr lang="en-US" sz="1175" kern="0">
                <a:solidFill>
                  <a:srgbClr val="505050"/>
                </a:solidFill>
                <a:latin typeface="Segoe UI"/>
              </a:endParaRPr>
            </a:p>
          </p:txBody>
        </p:sp>
        <p:sp>
          <p:nvSpPr>
            <p:cNvPr id="67" name="Freeform: Shape 77">
              <a:extLst>
                <a:ext uri="{FF2B5EF4-FFF2-40B4-BE49-F238E27FC236}">
                  <a16:creationId xmlns:a16="http://schemas.microsoft.com/office/drawing/2014/main" id="{09C42299-550C-4EED-A74A-164B6080ED5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rgbClr val="505050"/>
              </a:solidFill>
              <a:prstDash val="solid"/>
              <a:round/>
            </a:ln>
          </p:spPr>
          <p:txBody>
            <a:bodyPr/>
            <a:lstStyle/>
            <a:p>
              <a:pPr defTabSz="914016">
                <a:lnSpc>
                  <a:spcPct val="90000"/>
                </a:lnSpc>
                <a:defRPr/>
              </a:pPr>
              <a:endParaRPr lang="en-US" sz="1175" kern="0">
                <a:solidFill>
                  <a:srgbClr val="505050"/>
                </a:solidFill>
                <a:latin typeface="Segoe UI"/>
              </a:endParaRPr>
            </a:p>
          </p:txBody>
        </p:sp>
        <p:sp>
          <p:nvSpPr>
            <p:cNvPr id="68" name="Freeform: Shape 78">
              <a:extLst>
                <a:ext uri="{FF2B5EF4-FFF2-40B4-BE49-F238E27FC236}">
                  <a16:creationId xmlns:a16="http://schemas.microsoft.com/office/drawing/2014/main" id="{D88834D8-C6E5-4E03-AD36-FB19B404D1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rgbClr val="505050"/>
              </a:solidFill>
              <a:prstDash val="solid"/>
              <a:round/>
            </a:ln>
          </p:spPr>
          <p:txBody>
            <a:bodyPr/>
            <a:lstStyle/>
            <a:p>
              <a:pPr defTabSz="914016">
                <a:lnSpc>
                  <a:spcPct val="90000"/>
                </a:lnSpc>
                <a:defRPr/>
              </a:pPr>
              <a:endParaRPr lang="en-US" sz="1175" kern="0">
                <a:solidFill>
                  <a:srgbClr val="505050"/>
                </a:solidFill>
                <a:latin typeface="Segoe UI"/>
              </a:endParaRPr>
            </a:p>
          </p:txBody>
        </p:sp>
        <p:sp>
          <p:nvSpPr>
            <p:cNvPr id="69" name="Freeform: Shape 79">
              <a:extLst>
                <a:ext uri="{FF2B5EF4-FFF2-40B4-BE49-F238E27FC236}">
                  <a16:creationId xmlns:a16="http://schemas.microsoft.com/office/drawing/2014/main" id="{0CF27806-1035-4199-8680-C2F8FC8B0F94}"/>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rgbClr val="505050"/>
              </a:solidFill>
              <a:prstDash val="solid"/>
              <a:round/>
            </a:ln>
          </p:spPr>
          <p:txBody>
            <a:bodyPr/>
            <a:lstStyle/>
            <a:p>
              <a:pPr defTabSz="914016">
                <a:lnSpc>
                  <a:spcPct val="90000"/>
                </a:lnSpc>
                <a:defRPr/>
              </a:pPr>
              <a:endParaRPr lang="en-US" sz="1175" kern="0">
                <a:solidFill>
                  <a:srgbClr val="505050"/>
                </a:solidFill>
                <a:latin typeface="Segoe UI"/>
              </a:endParaRPr>
            </a:p>
          </p:txBody>
        </p:sp>
        <p:sp>
          <p:nvSpPr>
            <p:cNvPr id="70" name="Freeform: Shape 80">
              <a:extLst>
                <a:ext uri="{FF2B5EF4-FFF2-40B4-BE49-F238E27FC236}">
                  <a16:creationId xmlns:a16="http://schemas.microsoft.com/office/drawing/2014/main" id="{03A848C4-BAA2-43EF-9F64-04E994833AF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rgbClr val="505050"/>
              </a:solidFill>
              <a:prstDash val="solid"/>
              <a:round/>
            </a:ln>
          </p:spPr>
          <p:txBody>
            <a:bodyPr/>
            <a:lstStyle/>
            <a:p>
              <a:pPr defTabSz="914016">
                <a:lnSpc>
                  <a:spcPct val="90000"/>
                </a:lnSpc>
                <a:defRPr/>
              </a:pPr>
              <a:endParaRPr lang="en-US" sz="1175" kern="0">
                <a:solidFill>
                  <a:srgbClr val="505050"/>
                </a:solidFill>
                <a:latin typeface="Segoe UI"/>
              </a:endParaRPr>
            </a:p>
          </p:txBody>
        </p:sp>
        <p:sp>
          <p:nvSpPr>
            <p:cNvPr id="71" name="Freeform: Shape 81">
              <a:extLst>
                <a:ext uri="{FF2B5EF4-FFF2-40B4-BE49-F238E27FC236}">
                  <a16:creationId xmlns:a16="http://schemas.microsoft.com/office/drawing/2014/main" id="{CEE952EC-5107-4A16-9EE3-BB28123B0B8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rgbClr val="505050"/>
              </a:solidFill>
              <a:prstDash val="solid"/>
              <a:round/>
            </a:ln>
          </p:spPr>
          <p:txBody>
            <a:bodyPr/>
            <a:lstStyle/>
            <a:p>
              <a:pPr defTabSz="914016">
                <a:lnSpc>
                  <a:spcPct val="90000"/>
                </a:lnSpc>
                <a:defRPr/>
              </a:pPr>
              <a:endParaRPr lang="en-US" sz="1175" kern="0">
                <a:solidFill>
                  <a:srgbClr val="505050"/>
                </a:solidFill>
                <a:latin typeface="Segoe UI"/>
              </a:endParaRPr>
            </a:p>
          </p:txBody>
        </p:sp>
        <p:sp>
          <p:nvSpPr>
            <p:cNvPr id="72" name="Freeform: Shape 82">
              <a:extLst>
                <a:ext uri="{FF2B5EF4-FFF2-40B4-BE49-F238E27FC236}">
                  <a16:creationId xmlns:a16="http://schemas.microsoft.com/office/drawing/2014/main" id="{02BA73DE-0C0E-4008-BD7F-1D93243697F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rgbClr val="505050"/>
              </a:solidFill>
              <a:prstDash val="solid"/>
              <a:round/>
            </a:ln>
          </p:spPr>
          <p:txBody>
            <a:bodyPr/>
            <a:lstStyle/>
            <a:p>
              <a:pPr defTabSz="914016">
                <a:lnSpc>
                  <a:spcPct val="90000"/>
                </a:lnSpc>
                <a:defRPr/>
              </a:pPr>
              <a:endParaRPr lang="en-US" sz="1175" kern="0">
                <a:solidFill>
                  <a:srgbClr val="505050"/>
                </a:solidFill>
                <a:latin typeface="Segoe UI"/>
              </a:endParaRPr>
            </a:p>
          </p:txBody>
        </p:sp>
      </p:grpSp>
      <p:pic>
        <p:nvPicPr>
          <p:cNvPr id="73" name="Picture 72">
            <a:extLst>
              <a:ext uri="{FF2B5EF4-FFF2-40B4-BE49-F238E27FC236}">
                <a16:creationId xmlns:a16="http://schemas.microsoft.com/office/drawing/2014/main" id="{3A48D217-40AF-4AC5-9EBD-AFD76097BDA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23219" y="4337121"/>
            <a:ext cx="494858" cy="494858"/>
          </a:xfrm>
          <a:prstGeom prst="rect">
            <a:avLst/>
          </a:prstGeom>
        </p:spPr>
      </p:pic>
      <p:pic>
        <p:nvPicPr>
          <p:cNvPr id="74" name="Picture 73">
            <a:extLst>
              <a:ext uri="{FF2B5EF4-FFF2-40B4-BE49-F238E27FC236}">
                <a16:creationId xmlns:a16="http://schemas.microsoft.com/office/drawing/2014/main" id="{4163E7D4-76B9-43C8-A30F-0200BFF0011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650967" y="4300083"/>
            <a:ext cx="539822" cy="539822"/>
          </a:xfrm>
          <a:prstGeom prst="rect">
            <a:avLst/>
          </a:prstGeom>
        </p:spPr>
      </p:pic>
    </p:spTree>
    <p:extLst>
      <p:ext uri="{BB962C8B-B14F-4D97-AF65-F5344CB8AC3E}">
        <p14:creationId xmlns:p14="http://schemas.microsoft.com/office/powerpoint/2010/main" val="1430476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E494A-9FF8-4013-9ED8-CB84FAB9920C}"/>
              </a:ext>
            </a:extLst>
          </p:cNvPr>
          <p:cNvSpPr>
            <a:spLocks noGrp="1"/>
          </p:cNvSpPr>
          <p:nvPr>
            <p:ph type="title"/>
          </p:nvPr>
        </p:nvSpPr>
        <p:spPr>
          <a:xfrm>
            <a:off x="586740" y="708224"/>
            <a:ext cx="11018520" cy="553998"/>
          </a:xfrm>
        </p:spPr>
        <p:txBody>
          <a:bodyPr>
            <a:normAutofit fontScale="90000"/>
          </a:bodyPr>
          <a:lstStyle/>
          <a:p>
            <a:r>
              <a:rPr lang="en-US" sz="4000" dirty="0"/>
              <a:t>Trust</a:t>
            </a:r>
            <a:br>
              <a:rPr lang="en-US" dirty="0"/>
            </a:br>
            <a:r>
              <a:rPr lang="en-US" sz="2700" dirty="0"/>
              <a:t>Manage, monitor, and secure your containers</a:t>
            </a:r>
            <a:br>
              <a:rPr lang="en-US" sz="2200" dirty="0">
                <a:cs typeface="Segoe UI Semibold" panose="020B0702040204020203" pitchFamily="34" charset="0"/>
              </a:rPr>
            </a:br>
            <a:endParaRPr lang="en-US" dirty="0"/>
          </a:p>
        </p:txBody>
      </p:sp>
      <p:sp>
        <p:nvSpPr>
          <p:cNvPr id="18" name="TextBox 17">
            <a:extLst>
              <a:ext uri="{FF2B5EF4-FFF2-40B4-BE49-F238E27FC236}">
                <a16:creationId xmlns:a16="http://schemas.microsoft.com/office/drawing/2014/main" id="{26811C37-2BFF-4A09-A552-A8F715D971F5}"/>
              </a:ext>
            </a:extLst>
          </p:cNvPr>
          <p:cNvSpPr txBox="1"/>
          <p:nvPr/>
        </p:nvSpPr>
        <p:spPr>
          <a:xfrm>
            <a:off x="8083244" y="3380045"/>
            <a:ext cx="2914549" cy="1963568"/>
          </a:xfrm>
          <a:prstGeom prst="rect">
            <a:avLst/>
          </a:prstGeom>
          <a:noFill/>
        </p:spPr>
        <p:txBody>
          <a:bodyPr wrap="square" lIns="143407" tIns="143407" rIns="143407" bIns="143407" rtlCol="0" anchor="t">
            <a:spAutoFit/>
          </a:bodyPr>
          <a:lstStyle/>
          <a:p>
            <a:pPr algn="ctr" defTabSz="914192">
              <a:spcAft>
                <a:spcPts val="588"/>
              </a:spcAft>
              <a:defRPr/>
            </a:pPr>
            <a:r>
              <a:rPr lang="en-US" sz="1765" dirty="0">
                <a:solidFill>
                  <a:srgbClr val="0072C6"/>
                </a:solidFill>
                <a:latin typeface="Segoe UI" charset="0"/>
                <a:ea typeface="Segoe UI" charset="0"/>
                <a:cs typeface="Segoe UI" charset="0"/>
              </a:rPr>
              <a:t>Integrate security with </a:t>
            </a:r>
            <a:br>
              <a:rPr lang="en-US" sz="1765">
                <a:solidFill>
                  <a:srgbClr val="0072C6"/>
                </a:solidFill>
                <a:latin typeface="Segoe UI" charset="0"/>
                <a:ea typeface="Segoe UI" charset="0"/>
                <a:cs typeface="Segoe UI" charset="0"/>
              </a:rPr>
            </a:br>
            <a:r>
              <a:rPr lang="en-US" sz="1765" dirty="0">
                <a:solidFill>
                  <a:srgbClr val="0072C6"/>
                </a:solidFill>
                <a:latin typeface="Segoe UI" charset="0"/>
                <a:ea typeface="Segoe UI" charset="0"/>
                <a:cs typeface="Segoe UI" charset="0"/>
              </a:rPr>
              <a:t>container applications</a:t>
            </a:r>
          </a:p>
          <a:p>
            <a:pPr algn="ctr" defTabSz="914192">
              <a:defRPr/>
            </a:pPr>
            <a:r>
              <a:rPr lang="en-US" sz="1371" dirty="0">
                <a:solidFill>
                  <a:srgbClr val="505050"/>
                </a:solidFill>
                <a:latin typeface="Segoe UI" charset="0"/>
                <a:ea typeface="Segoe UI" charset="0"/>
                <a:cs typeface="Segoe UI" charset="0"/>
              </a:rPr>
              <a:t>Provide full-stack security for your containers including vulnerability scanning, run-time protection, and compliance. Add single sign-on with </a:t>
            </a:r>
            <a:r>
              <a:rPr lang="en-US" sz="1371" dirty="0">
                <a:solidFill>
                  <a:srgbClr val="505050"/>
                </a:solidFill>
                <a:latin typeface="Segoe UI" charset="0"/>
                <a:ea typeface="Segoe UI" charset="0"/>
                <a:cs typeface="Segoe UI" charset="0"/>
                <a:hlinkClick r:id="rId3"/>
              </a:rPr>
              <a:t>Azure Active Directory</a:t>
            </a:r>
            <a:r>
              <a:rPr lang="en-US" sz="1371" dirty="0">
                <a:solidFill>
                  <a:srgbClr val="505050"/>
                </a:solidFill>
                <a:latin typeface="Segoe UI" charset="0"/>
                <a:ea typeface="Segoe UI" charset="0"/>
                <a:cs typeface="Segoe UI" charset="0"/>
              </a:rPr>
              <a:t>. </a:t>
            </a:r>
          </a:p>
        </p:txBody>
      </p:sp>
      <p:sp>
        <p:nvSpPr>
          <p:cNvPr id="15" name="TextBox 14">
            <a:extLst>
              <a:ext uri="{FF2B5EF4-FFF2-40B4-BE49-F238E27FC236}">
                <a16:creationId xmlns:a16="http://schemas.microsoft.com/office/drawing/2014/main" id="{E3739F6F-6F10-449A-ACDC-3CA9F2DFDFB2}"/>
              </a:ext>
            </a:extLst>
          </p:cNvPr>
          <p:cNvSpPr txBox="1"/>
          <p:nvPr/>
        </p:nvSpPr>
        <p:spPr>
          <a:xfrm>
            <a:off x="4592357" y="3249980"/>
            <a:ext cx="3007287" cy="2174651"/>
          </a:xfrm>
          <a:prstGeom prst="rect">
            <a:avLst/>
          </a:prstGeom>
          <a:noFill/>
        </p:spPr>
        <p:txBody>
          <a:bodyPr wrap="square" lIns="143407" tIns="143407" rIns="143407" bIns="143407" rtlCol="0" anchor="t">
            <a:spAutoFit/>
          </a:bodyPr>
          <a:lstStyle/>
          <a:p>
            <a:pPr algn="ctr" defTabSz="914192">
              <a:spcAft>
                <a:spcPts val="588"/>
              </a:spcAft>
              <a:defRPr/>
            </a:pPr>
            <a:r>
              <a:rPr lang="en-US" sz="1765" dirty="0">
                <a:solidFill>
                  <a:srgbClr val="0072C6"/>
                </a:solidFill>
                <a:latin typeface="Segoe UI"/>
                <a:ea typeface="Segoe UI" charset="0"/>
                <a:cs typeface="Segoe UI" charset="0"/>
              </a:rPr>
              <a:t>Gain visibility into </a:t>
            </a:r>
            <a:br>
              <a:rPr lang="en-US" sz="1765">
                <a:solidFill>
                  <a:srgbClr val="0072C6"/>
                </a:solidFill>
                <a:latin typeface="Segoe UI"/>
                <a:ea typeface="Segoe UI" charset="0"/>
                <a:cs typeface="Segoe UI" charset="0"/>
              </a:rPr>
            </a:br>
            <a:r>
              <a:rPr lang="en-US" sz="1765" dirty="0">
                <a:solidFill>
                  <a:srgbClr val="0072C6"/>
                </a:solidFill>
                <a:latin typeface="Segoe UI"/>
                <a:ea typeface="Segoe UI" charset="0"/>
                <a:cs typeface="Segoe UI" charset="0"/>
              </a:rPr>
              <a:t>your containers</a:t>
            </a:r>
          </a:p>
          <a:p>
            <a:pPr algn="ctr" defTabSz="914192">
              <a:defRPr/>
            </a:pPr>
            <a:r>
              <a:rPr lang="en-US" sz="1371" dirty="0">
                <a:solidFill>
                  <a:srgbClr val="505050"/>
                </a:solidFill>
                <a:latin typeface="Segoe UI" charset="0"/>
                <a:ea typeface="Segoe UI" charset="0"/>
                <a:cs typeface="Segoe UI" charset="0"/>
              </a:rPr>
              <a:t>Get a full view of your container deployment. View centralized CPU, memory, storage, and network and performance information with tools like </a:t>
            </a:r>
            <a:r>
              <a:rPr lang="en-US" sz="1371" dirty="0">
                <a:solidFill>
                  <a:srgbClr val="505050"/>
                </a:solidFill>
                <a:latin typeface="Segoe UI" charset="0"/>
                <a:ea typeface="Segoe UI" charset="0"/>
                <a:cs typeface="Segoe UI" charset="0"/>
                <a:hlinkClick r:id="rId4"/>
              </a:rPr>
              <a:t>Application Insights</a:t>
            </a:r>
            <a:r>
              <a:rPr lang="en-US" sz="1371" dirty="0">
                <a:solidFill>
                  <a:srgbClr val="505050"/>
                </a:solidFill>
                <a:latin typeface="Segoe UI" charset="0"/>
                <a:ea typeface="Segoe UI" charset="0"/>
                <a:cs typeface="Segoe UI" charset="0"/>
              </a:rPr>
              <a:t> </a:t>
            </a:r>
            <a:br>
              <a:rPr lang="en-US" sz="1371">
                <a:solidFill>
                  <a:srgbClr val="505050"/>
                </a:solidFill>
                <a:latin typeface="Segoe UI" charset="0"/>
                <a:ea typeface="Segoe UI" charset="0"/>
                <a:cs typeface="Segoe UI" charset="0"/>
              </a:rPr>
            </a:br>
            <a:r>
              <a:rPr lang="en-US" sz="1371" dirty="0">
                <a:solidFill>
                  <a:srgbClr val="505050"/>
                </a:solidFill>
                <a:latin typeface="Segoe UI" charset="0"/>
                <a:ea typeface="Segoe UI" charset="0"/>
                <a:cs typeface="Segoe UI" charset="0"/>
              </a:rPr>
              <a:t>and </a:t>
            </a:r>
            <a:r>
              <a:rPr lang="en-US" sz="1371" dirty="0">
                <a:solidFill>
                  <a:srgbClr val="505050"/>
                </a:solidFill>
                <a:latin typeface="Segoe UI" charset="0"/>
                <a:ea typeface="Segoe UI" charset="0"/>
                <a:cs typeface="Segoe UI" charset="0"/>
                <a:hlinkClick r:id="rId5"/>
              </a:rPr>
              <a:t>Log Analytics</a:t>
            </a:r>
            <a:r>
              <a:rPr lang="en-US" sz="1371" dirty="0">
                <a:solidFill>
                  <a:srgbClr val="505050"/>
                </a:solidFill>
                <a:latin typeface="Segoe UI" charset="0"/>
                <a:ea typeface="Segoe UI" charset="0"/>
                <a:cs typeface="Segoe UI" charset="0"/>
              </a:rPr>
              <a:t>. </a:t>
            </a:r>
          </a:p>
        </p:txBody>
      </p:sp>
      <p:grpSp>
        <p:nvGrpSpPr>
          <p:cNvPr id="8" name="Group 7"/>
          <p:cNvGrpSpPr/>
          <p:nvPr/>
        </p:nvGrpSpPr>
        <p:grpSpPr>
          <a:xfrm>
            <a:off x="1065224" y="1844070"/>
            <a:ext cx="2896306" cy="3608402"/>
            <a:chOff x="1213898" y="2714625"/>
            <a:chExt cx="2954802" cy="3681280"/>
          </a:xfrm>
        </p:grpSpPr>
        <p:sp>
          <p:nvSpPr>
            <p:cNvPr id="9" name="TextBox 8">
              <a:extLst>
                <a:ext uri="{FF2B5EF4-FFF2-40B4-BE49-F238E27FC236}">
                  <a16:creationId xmlns:a16="http://schemas.microsoft.com/office/drawing/2014/main" id="{DAAB754F-444F-4571-99F8-2E9FF8966D0B}"/>
                </a:ext>
              </a:extLst>
            </p:cNvPr>
            <p:cNvSpPr txBox="1"/>
            <p:nvPr/>
          </p:nvSpPr>
          <p:spPr>
            <a:xfrm>
              <a:off x="1213898" y="4139049"/>
              <a:ext cx="2954802" cy="2256856"/>
            </a:xfrm>
            <a:prstGeom prst="rect">
              <a:avLst/>
            </a:prstGeom>
            <a:noFill/>
          </p:spPr>
          <p:txBody>
            <a:bodyPr wrap="square" lIns="143407" tIns="143407" rIns="143407" bIns="143407" rtlCol="0" anchor="t">
              <a:spAutoFit/>
            </a:bodyPr>
            <a:lstStyle/>
            <a:p>
              <a:pPr algn="ctr" defTabSz="914192">
                <a:spcAft>
                  <a:spcPts val="588"/>
                </a:spcAft>
                <a:defRPr/>
              </a:pPr>
              <a:r>
                <a:rPr lang="en-US" sz="1765" dirty="0">
                  <a:solidFill>
                    <a:srgbClr val="0072C6"/>
                  </a:solidFill>
                  <a:latin typeface="Segoe UI" charset="0"/>
                  <a:ea typeface="Segoe UI" charset="0"/>
                  <a:cs typeface="Segoe UI" charset="0"/>
                </a:rPr>
                <a:t>Efficiently manage container images</a:t>
              </a:r>
            </a:p>
            <a:p>
              <a:pPr algn="ctr" defTabSz="914192">
                <a:defRPr/>
              </a:pPr>
              <a:r>
                <a:rPr lang="en-US" sz="1371" dirty="0">
                  <a:solidFill>
                    <a:srgbClr val="505050"/>
                  </a:solidFill>
                  <a:latin typeface="Segoe UI" charset="0"/>
                  <a:ea typeface="Segoe UI" charset="0"/>
                  <a:cs typeface="Segoe UI" charset="0"/>
                </a:rPr>
                <a:t>Manage a Docker private registry as a first-class Azure resource with </a:t>
              </a:r>
              <a:r>
                <a:rPr lang="en-US" sz="1371" dirty="0">
                  <a:solidFill>
                    <a:srgbClr val="505050"/>
                  </a:solidFill>
                  <a:latin typeface="Segoe UI" charset="0"/>
                  <a:ea typeface="Segoe UI" charset="0"/>
                  <a:cs typeface="Segoe UI" charset="0"/>
                  <a:hlinkClick r:id="rId6"/>
                </a:rPr>
                <a:t>Container Registry</a:t>
              </a:r>
              <a:r>
                <a:rPr lang="en-US" sz="1371" dirty="0">
                  <a:solidFill>
                    <a:srgbClr val="505050"/>
                  </a:solidFill>
                  <a:latin typeface="Segoe UI" charset="0"/>
                  <a:ea typeface="Segoe UI" charset="0"/>
                  <a:cs typeface="Segoe UI" charset="0"/>
                </a:rPr>
                <a:t>. Manage container images with familiar, open-source Docker command-line interface (CLI) tools. </a:t>
              </a:r>
            </a:p>
          </p:txBody>
        </p:sp>
        <p:grpSp>
          <p:nvGrpSpPr>
            <p:cNvPr id="11" name="Group 10"/>
            <p:cNvGrpSpPr/>
            <p:nvPr/>
          </p:nvGrpSpPr>
          <p:grpSpPr>
            <a:xfrm>
              <a:off x="1900724" y="2714625"/>
              <a:ext cx="1581150" cy="234950"/>
              <a:chOff x="1889125" y="2714625"/>
              <a:chExt cx="1581150" cy="234950"/>
            </a:xfrm>
          </p:grpSpPr>
          <p:sp>
            <p:nvSpPr>
              <p:cNvPr id="13" name="Rectangle 12"/>
              <p:cNvSpPr/>
              <p:nvPr/>
            </p:nvSpPr>
            <p:spPr bwMode="auto">
              <a:xfrm>
                <a:off x="3390900" y="2714625"/>
                <a:ext cx="79375" cy="2349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1889125" y="2759075"/>
                <a:ext cx="79375" cy="82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pic>
        <p:nvPicPr>
          <p:cNvPr id="33" name="Picture 3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159687" y="1802952"/>
            <a:ext cx="1872627" cy="1388969"/>
          </a:xfrm>
          <a:prstGeom prst="rect">
            <a:avLst/>
          </a:prstGeom>
        </p:spPr>
      </p:pic>
      <p:pic>
        <p:nvPicPr>
          <p:cNvPr id="34" name="Picture 3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549457" y="1844071"/>
            <a:ext cx="1981565" cy="1469769"/>
          </a:xfrm>
          <a:prstGeom prst="rect">
            <a:avLst/>
          </a:prstGeom>
        </p:spPr>
      </p:pic>
      <p:sp>
        <p:nvSpPr>
          <p:cNvPr id="36"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flipH="1">
            <a:off x="11609551" y="304016"/>
            <a:ext cx="313339" cy="173000"/>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7"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flipH="1">
            <a:off x="11090370" y="258217"/>
            <a:ext cx="303804" cy="26459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
        <p:nvSpPr>
          <p:cNvPr id="38" name="Move_E7C2" title="Icon of four arrows pointing away from eachother">
            <a:extLst>
              <a:ext uri="{FF2B5EF4-FFF2-40B4-BE49-F238E27FC236}">
                <a16:creationId xmlns:a16="http://schemas.microsoft.com/office/drawing/2014/main" id="{367FE807-ABFB-432A-90EA-65657DDCC85F}"/>
              </a:ext>
            </a:extLst>
          </p:cNvPr>
          <p:cNvSpPr>
            <a:spLocks noChangeAspect="1" noEditPoints="1"/>
          </p:cNvSpPr>
          <p:nvPr/>
        </p:nvSpPr>
        <p:spPr bwMode="auto">
          <a:xfrm flipH="1">
            <a:off x="10531022" y="242951"/>
            <a:ext cx="295044" cy="295117"/>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lumMod val="5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lin ang="5400000" scaled="1"/>
              </a:gradFill>
              <a:latin typeface="Segoe UI"/>
            </a:endParaRPr>
          </a:p>
        </p:txBody>
      </p:sp>
      <p:sp>
        <p:nvSpPr>
          <p:cNvPr id="39" name="TextBox 38">
            <a:extLst>
              <a:ext uri="{FF2B5EF4-FFF2-40B4-BE49-F238E27FC236}">
                <a16:creationId xmlns:a16="http://schemas.microsoft.com/office/drawing/2014/main" id="{29ABAF42-9814-4D61-B5E6-95C590C79AD9}"/>
              </a:ext>
            </a:extLst>
          </p:cNvPr>
          <p:cNvSpPr txBox="1"/>
          <p:nvPr/>
        </p:nvSpPr>
        <p:spPr>
          <a:xfrm>
            <a:off x="10427584" y="617556"/>
            <a:ext cx="501918" cy="108619"/>
          </a:xfrm>
          <a:prstGeom prst="rect">
            <a:avLst/>
          </a:prstGeom>
          <a:noFill/>
        </p:spPr>
        <p:txBody>
          <a:bodyPr wrap="square" lIns="0" tIns="0" rIns="0" bIns="0" rtlCol="0">
            <a:spAutoFit/>
          </a:bodyPr>
          <a:lstStyle/>
          <a:p>
            <a:pPr algn="ctr" defTabSz="914192">
              <a:lnSpc>
                <a:spcPct val="90000"/>
              </a:lnSpc>
              <a:spcAft>
                <a:spcPts val="588"/>
              </a:spcAft>
              <a:defRPr/>
            </a:pPr>
            <a:r>
              <a:rPr lang="en-US" sz="784" dirty="0">
                <a:solidFill>
                  <a:srgbClr val="FFFFFF">
                    <a:lumMod val="50000"/>
                  </a:srgbClr>
                </a:solidFill>
                <a:latin typeface="Segoe UI"/>
              </a:rPr>
              <a:t>Flexibility</a:t>
            </a:r>
          </a:p>
        </p:txBody>
      </p:sp>
      <p:sp>
        <p:nvSpPr>
          <p:cNvPr id="40" name="TextBox 39">
            <a:extLst>
              <a:ext uri="{FF2B5EF4-FFF2-40B4-BE49-F238E27FC236}">
                <a16:creationId xmlns:a16="http://schemas.microsoft.com/office/drawing/2014/main" id="{796D0BAC-57CD-4B4E-A536-8F930D36C31B}"/>
              </a:ext>
            </a:extLst>
          </p:cNvPr>
          <p:cNvSpPr txBox="1"/>
          <p:nvPr/>
        </p:nvSpPr>
        <p:spPr>
          <a:xfrm>
            <a:off x="10961241" y="618412"/>
            <a:ext cx="562064" cy="108619"/>
          </a:xfrm>
          <a:prstGeom prst="rect">
            <a:avLst/>
          </a:prstGeom>
          <a:noFill/>
        </p:spPr>
        <p:txBody>
          <a:bodyPr wrap="square" lIns="0" tIns="0" rIns="0" bIns="0" rtlCol="0">
            <a:spAutoFit/>
          </a:bodyPr>
          <a:lstStyle/>
          <a:p>
            <a:pPr algn="ctr" defTabSz="914192">
              <a:lnSpc>
                <a:spcPct val="90000"/>
              </a:lnSpc>
              <a:spcAft>
                <a:spcPts val="588"/>
              </a:spcAft>
              <a:defRPr/>
            </a:pPr>
            <a:r>
              <a:rPr lang="en-US" sz="784" dirty="0">
                <a:solidFill>
                  <a:srgbClr val="FFFFFF">
                    <a:lumMod val="50000"/>
                  </a:srgbClr>
                </a:solidFill>
                <a:latin typeface="Segoe UI"/>
              </a:rPr>
              <a:t>Productivity</a:t>
            </a:r>
          </a:p>
        </p:txBody>
      </p:sp>
      <p:sp>
        <p:nvSpPr>
          <p:cNvPr id="41" name="TextBox 40">
            <a:extLst>
              <a:ext uri="{FF2B5EF4-FFF2-40B4-BE49-F238E27FC236}">
                <a16:creationId xmlns:a16="http://schemas.microsoft.com/office/drawing/2014/main" id="{9102F889-2A8F-4D78-9A2F-C0791DE92AE8}"/>
              </a:ext>
            </a:extLst>
          </p:cNvPr>
          <p:cNvSpPr txBox="1"/>
          <p:nvPr/>
        </p:nvSpPr>
        <p:spPr>
          <a:xfrm>
            <a:off x="11608816" y="617556"/>
            <a:ext cx="314808" cy="108619"/>
          </a:xfrm>
          <a:prstGeom prst="rect">
            <a:avLst/>
          </a:prstGeom>
          <a:noFill/>
        </p:spPr>
        <p:txBody>
          <a:bodyPr wrap="square" lIns="0" tIns="0" rIns="0" bIns="0" rtlCol="0">
            <a:spAutoFit/>
          </a:bodyPr>
          <a:lstStyle/>
          <a:p>
            <a:pPr algn="ctr" defTabSz="914192">
              <a:lnSpc>
                <a:spcPct val="90000"/>
              </a:lnSpc>
              <a:spcAft>
                <a:spcPts val="588"/>
              </a:spcAft>
              <a:defRPr/>
            </a:pPr>
            <a:r>
              <a:rPr lang="en-US" sz="784" dirty="0">
                <a:solidFill>
                  <a:srgbClr val="0072C6"/>
                </a:solidFill>
                <a:latin typeface="Segoe UI"/>
              </a:rPr>
              <a:t>Trust </a:t>
            </a:r>
          </a:p>
        </p:txBody>
      </p:sp>
      <p:sp>
        <p:nvSpPr>
          <p:cNvPr id="19" name="plan" title="Icon of a circle with an arrow projecting from it between two exes">
            <a:extLst>
              <a:ext uri="{FF2B5EF4-FFF2-40B4-BE49-F238E27FC236}">
                <a16:creationId xmlns:a16="http://schemas.microsoft.com/office/drawing/2014/main" id="{992559BB-113B-4329-91BF-5FFF69AE6BAB}"/>
              </a:ext>
            </a:extLst>
          </p:cNvPr>
          <p:cNvSpPr>
            <a:spLocks noChangeAspect="1" noEditPoints="1"/>
          </p:cNvSpPr>
          <p:nvPr/>
        </p:nvSpPr>
        <p:spPr bwMode="auto">
          <a:xfrm>
            <a:off x="2182142" y="2074368"/>
            <a:ext cx="753211" cy="756173"/>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0">
                    <a:srgbClr val="505050"/>
                  </a:gs>
                  <a:gs pos="100000">
                    <a:srgbClr val="505050"/>
                  </a:gs>
                </a:gsLst>
                <a:lin ang="5400000" scaled="1"/>
              </a:gradFill>
              <a:latin typeface="Segoe UI"/>
            </a:endParaRPr>
          </a:p>
        </p:txBody>
      </p:sp>
      <p:sp>
        <p:nvSpPr>
          <p:cNvPr id="20" name="Freeform 12">
            <a:extLst>
              <a:ext uri="{FF2B5EF4-FFF2-40B4-BE49-F238E27FC236}">
                <a16:creationId xmlns:a16="http://schemas.microsoft.com/office/drawing/2014/main" id="{571EA8DA-C0D8-49F5-8F5E-9482EFBE858D}"/>
              </a:ext>
            </a:extLst>
          </p:cNvPr>
          <p:cNvSpPr>
            <a:spLocks/>
          </p:cNvSpPr>
          <p:nvPr/>
        </p:nvSpPr>
        <p:spPr bwMode="auto">
          <a:xfrm>
            <a:off x="2070180" y="1952149"/>
            <a:ext cx="1009296" cy="1013714"/>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spTree>
    <p:extLst>
      <p:ext uri="{BB962C8B-B14F-4D97-AF65-F5344CB8AC3E}">
        <p14:creationId xmlns:p14="http://schemas.microsoft.com/office/powerpoint/2010/main" val="42563762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AA41E7-6B53-4004-B291-7CB78C68E496}"/>
              </a:ext>
            </a:extLst>
          </p:cNvPr>
          <p:cNvSpPr>
            <a:spLocks noGrp="1"/>
          </p:cNvSpPr>
          <p:nvPr>
            <p:ph type="title"/>
          </p:nvPr>
        </p:nvSpPr>
        <p:spPr/>
        <p:txBody>
          <a:bodyPr/>
          <a:lstStyle/>
          <a:p>
            <a:r>
              <a:rPr lang="en-US" dirty="0"/>
              <a:t>Microsoft Offerings for Containers</a:t>
            </a:r>
          </a:p>
        </p:txBody>
      </p:sp>
      <p:pic>
        <p:nvPicPr>
          <p:cNvPr id="7" name="Content Placeholder 6">
            <a:extLst>
              <a:ext uri="{FF2B5EF4-FFF2-40B4-BE49-F238E27FC236}">
                <a16:creationId xmlns:a16="http://schemas.microsoft.com/office/drawing/2014/main" id="{87025DE7-4305-4D3D-BD2F-CF0249728621}"/>
              </a:ext>
            </a:extLst>
          </p:cNvPr>
          <p:cNvPicPr>
            <a:picLocks noGrp="1" noChangeAspect="1"/>
          </p:cNvPicPr>
          <p:nvPr>
            <p:ph sz="quarter" idx="10"/>
          </p:nvPr>
        </p:nvPicPr>
        <p:blipFill>
          <a:blip r:embed="rId3"/>
          <a:stretch>
            <a:fillRect/>
          </a:stretch>
        </p:blipFill>
        <p:spPr>
          <a:xfrm>
            <a:off x="588263" y="1496782"/>
            <a:ext cx="11018520" cy="4847352"/>
          </a:xfrm>
        </p:spPr>
      </p:pic>
    </p:spTree>
    <p:extLst>
      <p:ext uri="{BB962C8B-B14F-4D97-AF65-F5344CB8AC3E}">
        <p14:creationId xmlns:p14="http://schemas.microsoft.com/office/powerpoint/2010/main" val="37052674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464056" y="2182637"/>
            <a:ext cx="3361439" cy="4147790"/>
            <a:chOff x="5463966" y="2080338"/>
            <a:chExt cx="3361916" cy="4580407"/>
          </a:xfrm>
        </p:grpSpPr>
        <p:cxnSp>
          <p:nvCxnSpPr>
            <p:cNvPr id="191" name="Straight Connector 190">
              <a:extLst>
                <a:ext uri="{FF2B5EF4-FFF2-40B4-BE49-F238E27FC236}">
                  <a16:creationId xmlns:a16="http://schemas.microsoft.com/office/drawing/2014/main" id="{8CE0AA04-F60B-4BE0-8D1C-6DC541CD185B}"/>
                </a:ext>
              </a:extLst>
            </p:cNvPr>
            <p:cNvCxnSpPr/>
            <p:nvPr/>
          </p:nvCxnSpPr>
          <p:spPr>
            <a:xfrm>
              <a:off x="5463966" y="2080338"/>
              <a:ext cx="0" cy="458040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1AF31AE-E264-4EE7-B3DD-8B0990681625}"/>
                </a:ext>
              </a:extLst>
            </p:cNvPr>
            <p:cNvCxnSpPr/>
            <p:nvPr/>
          </p:nvCxnSpPr>
          <p:spPr>
            <a:xfrm>
              <a:off x="8825882" y="2080338"/>
              <a:ext cx="0" cy="458040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94" name="Rectangle 193">
            <a:extLst>
              <a:ext uri="{FF2B5EF4-FFF2-40B4-BE49-F238E27FC236}">
                <a16:creationId xmlns:a16="http://schemas.microsoft.com/office/drawing/2014/main" id="{7F54EEAE-1832-474E-851D-6E8A09B0CF64}"/>
              </a:ext>
            </a:extLst>
          </p:cNvPr>
          <p:cNvSpPr/>
          <p:nvPr/>
        </p:nvSpPr>
        <p:spPr>
          <a:xfrm>
            <a:off x="5873327" y="2154585"/>
            <a:ext cx="2539029" cy="341632"/>
          </a:xfrm>
          <a:prstGeom prst="rect">
            <a:avLst/>
          </a:prstGeom>
        </p:spPr>
        <p:txBody>
          <a:bodyPr wrap="none">
            <a:spAutoFit/>
          </a:bodyPr>
          <a:lstStyle/>
          <a:p>
            <a:pPr algn="ctr" defTabSz="457112">
              <a:lnSpc>
                <a:spcPct val="90000"/>
              </a:lnSpc>
              <a:defRPr/>
            </a:pPr>
            <a:r>
              <a:rPr lang="en-US" dirty="0">
                <a:solidFill>
                  <a:srgbClr val="505050"/>
                </a:solidFill>
                <a:latin typeface="Segoe UI Semilight" panose="020B0402040204020203" pitchFamily="34" charset="0"/>
                <a:cs typeface="Segoe UI Semilight" panose="020B0402040204020203" pitchFamily="34" charset="0"/>
              </a:rPr>
              <a:t>Fully managed platform</a:t>
            </a:r>
          </a:p>
        </p:txBody>
      </p:sp>
      <p:sp>
        <p:nvSpPr>
          <p:cNvPr id="230" name="TextBox 229">
            <a:extLst>
              <a:ext uri="{FF2B5EF4-FFF2-40B4-BE49-F238E27FC236}">
                <a16:creationId xmlns:a16="http://schemas.microsoft.com/office/drawing/2014/main" id="{96D7AA63-1885-48D4-9079-27AE998870B3}"/>
              </a:ext>
            </a:extLst>
          </p:cNvPr>
          <p:cNvSpPr txBox="1"/>
          <p:nvPr/>
        </p:nvSpPr>
        <p:spPr>
          <a:xfrm>
            <a:off x="6392970" y="3417615"/>
            <a:ext cx="1499741" cy="427744"/>
          </a:xfrm>
          <a:prstGeom prst="rect">
            <a:avLst/>
          </a:prstGeom>
          <a:noFill/>
        </p:spPr>
        <p:txBody>
          <a:bodyPr wrap="none" lIns="87867" tIns="43934" rIns="87867" bIns="43934"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defTabSz="914139">
              <a:spcAft>
                <a:spcPts val="588"/>
              </a:spcAft>
              <a:defRPr/>
            </a:pPr>
            <a:r>
              <a:rPr lang="en-US" spc="0" dirty="0">
                <a:solidFill>
                  <a:srgbClr val="505050"/>
                </a:solidFill>
                <a:latin typeface="Segoe UI"/>
              </a:rPr>
              <a:t>Automatic scaling</a:t>
            </a:r>
            <a:br>
              <a:rPr lang="en-US" spc="0">
                <a:solidFill>
                  <a:srgbClr val="505050"/>
                </a:solidFill>
                <a:latin typeface="Segoe UI"/>
              </a:rPr>
            </a:br>
            <a:r>
              <a:rPr lang="en-US" spc="0" dirty="0">
                <a:solidFill>
                  <a:srgbClr val="505050"/>
                </a:solidFill>
                <a:latin typeface="Segoe UI"/>
              </a:rPr>
              <a:t>and load balancing</a:t>
            </a:r>
          </a:p>
        </p:txBody>
      </p:sp>
      <p:sp>
        <p:nvSpPr>
          <p:cNvPr id="231" name="Freeform 82">
            <a:extLst>
              <a:ext uri="{FF2B5EF4-FFF2-40B4-BE49-F238E27FC236}">
                <a16:creationId xmlns:a16="http://schemas.microsoft.com/office/drawing/2014/main" id="{6A1BB113-2894-4914-971B-5C22B32A678F}"/>
              </a:ext>
            </a:extLst>
          </p:cNvPr>
          <p:cNvSpPr>
            <a:spLocks noChangeAspect="1" noEditPoints="1"/>
          </p:cNvSpPr>
          <p:nvPr/>
        </p:nvSpPr>
        <p:spPr bwMode="auto">
          <a:xfrm>
            <a:off x="6852247" y="2834504"/>
            <a:ext cx="581186" cy="497846"/>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defTabSz="896214">
              <a:defRPr/>
            </a:pPr>
            <a:endParaRPr lang="en-US" sz="1765">
              <a:solidFill>
                <a:srgbClr val="000000"/>
              </a:solidFill>
              <a:latin typeface="Segoe UI"/>
            </a:endParaRPr>
          </a:p>
        </p:txBody>
      </p:sp>
      <p:sp>
        <p:nvSpPr>
          <p:cNvPr id="202" name="TextBox 201">
            <a:extLst>
              <a:ext uri="{FF2B5EF4-FFF2-40B4-BE49-F238E27FC236}">
                <a16:creationId xmlns:a16="http://schemas.microsoft.com/office/drawing/2014/main" id="{762B69E0-60E9-4A14-A21B-1E78F0157042}"/>
              </a:ext>
            </a:extLst>
          </p:cNvPr>
          <p:cNvSpPr txBox="1"/>
          <p:nvPr/>
        </p:nvSpPr>
        <p:spPr>
          <a:xfrm>
            <a:off x="6454677" y="4627707"/>
            <a:ext cx="1376328" cy="427744"/>
          </a:xfrm>
          <a:prstGeom prst="rect">
            <a:avLst/>
          </a:prstGeom>
          <a:noFill/>
        </p:spPr>
        <p:txBody>
          <a:bodyPr wrap="none" lIns="87867" tIns="43934" rIns="87867" bIns="43934"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defTabSz="914139">
              <a:spcAft>
                <a:spcPts val="588"/>
              </a:spcAft>
              <a:defRPr/>
            </a:pPr>
            <a:r>
              <a:rPr lang="en-US" spc="0" dirty="0">
                <a:solidFill>
                  <a:srgbClr val="505050"/>
                </a:solidFill>
                <a:latin typeface="Segoe UI"/>
              </a:rPr>
              <a:t>High availability</a:t>
            </a:r>
            <a:br>
              <a:rPr lang="en-US" spc="0">
                <a:solidFill>
                  <a:srgbClr val="505050"/>
                </a:solidFill>
                <a:latin typeface="Segoe UI"/>
              </a:rPr>
            </a:br>
            <a:r>
              <a:rPr lang="en-US" spc="0" dirty="0">
                <a:solidFill>
                  <a:srgbClr val="505050"/>
                </a:solidFill>
                <a:latin typeface="Segoe UI"/>
              </a:rPr>
              <a:t>w/ auto-patching</a:t>
            </a:r>
          </a:p>
        </p:txBody>
      </p:sp>
      <p:grpSp>
        <p:nvGrpSpPr>
          <p:cNvPr id="203" name="Group 538">
            <a:extLst>
              <a:ext uri="{FF2B5EF4-FFF2-40B4-BE49-F238E27FC236}">
                <a16:creationId xmlns:a16="http://schemas.microsoft.com/office/drawing/2014/main" id="{DD2A00B1-9B87-416B-9524-7C86F65F296B}"/>
              </a:ext>
            </a:extLst>
          </p:cNvPr>
          <p:cNvGrpSpPr>
            <a:grpSpLocks noChangeAspect="1"/>
          </p:cNvGrpSpPr>
          <p:nvPr/>
        </p:nvGrpSpPr>
        <p:grpSpPr bwMode="auto">
          <a:xfrm>
            <a:off x="6891993" y="3974138"/>
            <a:ext cx="501693" cy="549194"/>
            <a:chOff x="6703" y="2838"/>
            <a:chExt cx="169" cy="185"/>
          </a:xfrm>
          <a:noFill/>
        </p:grpSpPr>
        <p:sp>
          <p:nvSpPr>
            <p:cNvPr id="204" name="Line 539">
              <a:extLst>
                <a:ext uri="{FF2B5EF4-FFF2-40B4-BE49-F238E27FC236}">
                  <a16:creationId xmlns:a16="http://schemas.microsoft.com/office/drawing/2014/main" id="{F7544592-5E41-4995-AB42-10728DF57873}"/>
                </a:ext>
              </a:extLst>
            </p:cNvPr>
            <p:cNvSpPr>
              <a:spLocks noChangeShapeType="1"/>
            </p:cNvSpPr>
            <p:nvPr/>
          </p:nvSpPr>
          <p:spPr bwMode="auto">
            <a:xfrm>
              <a:off x="6803" y="2967"/>
              <a:ext cx="4" cy="10"/>
            </a:xfrm>
            <a:prstGeom prst="line">
              <a:avLst/>
            </a:prstGeom>
            <a:grpFill/>
            <a:ln w="412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39">
                <a:defRPr/>
              </a:pPr>
              <a:endParaRPr lang="en-US">
                <a:solidFill>
                  <a:srgbClr val="353535"/>
                </a:solidFill>
                <a:latin typeface="Segoe UI Semilight"/>
              </a:endParaRPr>
            </a:p>
          </p:txBody>
        </p:sp>
        <p:sp>
          <p:nvSpPr>
            <p:cNvPr id="205" name="Line 540">
              <a:extLst>
                <a:ext uri="{FF2B5EF4-FFF2-40B4-BE49-F238E27FC236}">
                  <a16:creationId xmlns:a16="http://schemas.microsoft.com/office/drawing/2014/main" id="{7138B072-3702-4902-AF97-45AC78FA20C7}"/>
                </a:ext>
              </a:extLst>
            </p:cNvPr>
            <p:cNvSpPr>
              <a:spLocks noChangeShapeType="1"/>
            </p:cNvSpPr>
            <p:nvPr/>
          </p:nvSpPr>
          <p:spPr bwMode="auto">
            <a:xfrm>
              <a:off x="6768" y="2884"/>
              <a:ext cx="4" cy="12"/>
            </a:xfrm>
            <a:prstGeom prst="line">
              <a:avLst/>
            </a:prstGeom>
            <a:grpFill/>
            <a:ln w="412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39">
                <a:defRPr/>
              </a:pPr>
              <a:endParaRPr lang="en-US">
                <a:solidFill>
                  <a:srgbClr val="353535"/>
                </a:solidFill>
                <a:latin typeface="Segoe UI Semilight"/>
              </a:endParaRPr>
            </a:p>
          </p:txBody>
        </p:sp>
        <p:sp>
          <p:nvSpPr>
            <p:cNvPr id="206" name="Line 541">
              <a:extLst>
                <a:ext uri="{FF2B5EF4-FFF2-40B4-BE49-F238E27FC236}">
                  <a16:creationId xmlns:a16="http://schemas.microsoft.com/office/drawing/2014/main" id="{A0C25118-4D9B-4F83-9C76-F7D5F31B8D04}"/>
                </a:ext>
              </a:extLst>
            </p:cNvPr>
            <p:cNvSpPr>
              <a:spLocks noChangeShapeType="1"/>
            </p:cNvSpPr>
            <p:nvPr/>
          </p:nvSpPr>
          <p:spPr bwMode="auto">
            <a:xfrm flipH="1">
              <a:off x="6768" y="2967"/>
              <a:ext cx="4" cy="10"/>
            </a:xfrm>
            <a:prstGeom prst="line">
              <a:avLst/>
            </a:prstGeom>
            <a:grpFill/>
            <a:ln w="412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39">
                <a:defRPr/>
              </a:pPr>
              <a:endParaRPr lang="en-US">
                <a:solidFill>
                  <a:srgbClr val="353535"/>
                </a:solidFill>
                <a:latin typeface="Segoe UI Semilight"/>
              </a:endParaRPr>
            </a:p>
          </p:txBody>
        </p:sp>
        <p:sp>
          <p:nvSpPr>
            <p:cNvPr id="220" name="Line 542">
              <a:extLst>
                <a:ext uri="{FF2B5EF4-FFF2-40B4-BE49-F238E27FC236}">
                  <a16:creationId xmlns:a16="http://schemas.microsoft.com/office/drawing/2014/main" id="{028CF1AF-EDE5-47F6-B3E4-7FEE7156E668}"/>
                </a:ext>
              </a:extLst>
            </p:cNvPr>
            <p:cNvSpPr>
              <a:spLocks noChangeShapeType="1"/>
            </p:cNvSpPr>
            <p:nvPr/>
          </p:nvSpPr>
          <p:spPr bwMode="auto">
            <a:xfrm flipH="1">
              <a:off x="6803" y="2884"/>
              <a:ext cx="4" cy="12"/>
            </a:xfrm>
            <a:prstGeom prst="line">
              <a:avLst/>
            </a:prstGeom>
            <a:grpFill/>
            <a:ln w="412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39">
                <a:defRPr/>
              </a:pPr>
              <a:endParaRPr lang="en-US">
                <a:solidFill>
                  <a:srgbClr val="353535"/>
                </a:solidFill>
                <a:latin typeface="Segoe UI Semilight"/>
              </a:endParaRPr>
            </a:p>
          </p:txBody>
        </p:sp>
        <p:sp>
          <p:nvSpPr>
            <p:cNvPr id="221" name="Line 543">
              <a:extLst>
                <a:ext uri="{FF2B5EF4-FFF2-40B4-BE49-F238E27FC236}">
                  <a16:creationId xmlns:a16="http://schemas.microsoft.com/office/drawing/2014/main" id="{4C11063C-E1C4-4C13-AA5F-DE1D0C9D87FD}"/>
                </a:ext>
              </a:extLst>
            </p:cNvPr>
            <p:cNvSpPr>
              <a:spLocks noChangeShapeType="1"/>
            </p:cNvSpPr>
            <p:nvPr/>
          </p:nvSpPr>
          <p:spPr bwMode="auto">
            <a:xfrm>
              <a:off x="6824" y="2946"/>
              <a:ext cx="10" cy="4"/>
            </a:xfrm>
            <a:prstGeom prst="line">
              <a:avLst/>
            </a:prstGeom>
            <a:grpFill/>
            <a:ln w="412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39">
                <a:defRPr/>
              </a:pPr>
              <a:endParaRPr lang="en-US">
                <a:solidFill>
                  <a:srgbClr val="353535"/>
                </a:solidFill>
                <a:latin typeface="Segoe UI Semilight"/>
              </a:endParaRPr>
            </a:p>
          </p:txBody>
        </p:sp>
        <p:sp>
          <p:nvSpPr>
            <p:cNvPr id="222" name="Line 544">
              <a:extLst>
                <a:ext uri="{FF2B5EF4-FFF2-40B4-BE49-F238E27FC236}">
                  <a16:creationId xmlns:a16="http://schemas.microsoft.com/office/drawing/2014/main" id="{D0539690-CCC6-467D-B12A-F4B19B04E169}"/>
                </a:ext>
              </a:extLst>
            </p:cNvPr>
            <p:cNvSpPr>
              <a:spLocks noChangeShapeType="1"/>
            </p:cNvSpPr>
            <p:nvPr/>
          </p:nvSpPr>
          <p:spPr bwMode="auto">
            <a:xfrm>
              <a:off x="6741" y="2911"/>
              <a:ext cx="10" cy="6"/>
            </a:xfrm>
            <a:prstGeom prst="line">
              <a:avLst/>
            </a:prstGeom>
            <a:grpFill/>
            <a:ln w="412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39">
                <a:defRPr/>
              </a:pPr>
              <a:endParaRPr lang="en-US">
                <a:solidFill>
                  <a:srgbClr val="353535"/>
                </a:solidFill>
                <a:latin typeface="Segoe UI Semilight"/>
              </a:endParaRPr>
            </a:p>
          </p:txBody>
        </p:sp>
        <p:sp>
          <p:nvSpPr>
            <p:cNvPr id="223" name="Line 545">
              <a:extLst>
                <a:ext uri="{FF2B5EF4-FFF2-40B4-BE49-F238E27FC236}">
                  <a16:creationId xmlns:a16="http://schemas.microsoft.com/office/drawing/2014/main" id="{1B450A1A-7359-47C2-93DE-CF932C2BE09F}"/>
                </a:ext>
              </a:extLst>
            </p:cNvPr>
            <p:cNvSpPr>
              <a:spLocks noChangeShapeType="1"/>
            </p:cNvSpPr>
            <p:nvPr/>
          </p:nvSpPr>
          <p:spPr bwMode="auto">
            <a:xfrm flipV="1">
              <a:off x="6824" y="2911"/>
              <a:ext cx="10" cy="6"/>
            </a:xfrm>
            <a:prstGeom prst="line">
              <a:avLst/>
            </a:prstGeom>
            <a:grpFill/>
            <a:ln w="412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39">
                <a:defRPr/>
              </a:pPr>
              <a:endParaRPr lang="en-US">
                <a:solidFill>
                  <a:srgbClr val="353535"/>
                </a:solidFill>
                <a:latin typeface="Segoe UI Semilight"/>
              </a:endParaRPr>
            </a:p>
          </p:txBody>
        </p:sp>
        <p:sp>
          <p:nvSpPr>
            <p:cNvPr id="224" name="Line 546">
              <a:extLst>
                <a:ext uri="{FF2B5EF4-FFF2-40B4-BE49-F238E27FC236}">
                  <a16:creationId xmlns:a16="http://schemas.microsoft.com/office/drawing/2014/main" id="{4D7704D0-5F94-46E9-9778-5804728BE1F3}"/>
                </a:ext>
              </a:extLst>
            </p:cNvPr>
            <p:cNvSpPr>
              <a:spLocks noChangeShapeType="1"/>
            </p:cNvSpPr>
            <p:nvPr/>
          </p:nvSpPr>
          <p:spPr bwMode="auto">
            <a:xfrm flipV="1">
              <a:off x="6741" y="2946"/>
              <a:ext cx="10" cy="4"/>
            </a:xfrm>
            <a:prstGeom prst="line">
              <a:avLst/>
            </a:prstGeom>
            <a:grpFill/>
            <a:ln w="412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39">
                <a:defRPr/>
              </a:pPr>
              <a:endParaRPr lang="en-US">
                <a:solidFill>
                  <a:srgbClr val="353535"/>
                </a:solidFill>
                <a:latin typeface="Segoe UI Semilight"/>
              </a:endParaRPr>
            </a:p>
          </p:txBody>
        </p:sp>
        <p:sp>
          <p:nvSpPr>
            <p:cNvPr id="225" name="Oval 547">
              <a:extLst>
                <a:ext uri="{FF2B5EF4-FFF2-40B4-BE49-F238E27FC236}">
                  <a16:creationId xmlns:a16="http://schemas.microsoft.com/office/drawing/2014/main" id="{AA911089-9D44-4862-A616-2B32C7956D2F}"/>
                </a:ext>
              </a:extLst>
            </p:cNvPr>
            <p:cNvSpPr>
              <a:spLocks noChangeArrowheads="1"/>
            </p:cNvSpPr>
            <p:nvPr/>
          </p:nvSpPr>
          <p:spPr bwMode="auto">
            <a:xfrm>
              <a:off x="6753" y="2896"/>
              <a:ext cx="69" cy="71"/>
            </a:xfrm>
            <a:prstGeom prst="ellipse">
              <a:avLst/>
            </a:prstGeom>
            <a:grpFill/>
            <a:ln w="412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39">
                <a:defRPr/>
              </a:pPr>
              <a:endParaRPr lang="en-US">
                <a:solidFill>
                  <a:srgbClr val="353535"/>
                </a:solidFill>
                <a:latin typeface="Segoe UI Semilight"/>
              </a:endParaRPr>
            </a:p>
          </p:txBody>
        </p:sp>
        <p:sp>
          <p:nvSpPr>
            <p:cNvPr id="226" name="Freeform 548">
              <a:extLst>
                <a:ext uri="{FF2B5EF4-FFF2-40B4-BE49-F238E27FC236}">
                  <a16:creationId xmlns:a16="http://schemas.microsoft.com/office/drawing/2014/main" id="{6EB56498-A2FC-4F76-A063-1A336C650D8E}"/>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grpFill/>
            <a:ln w="412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39">
                <a:defRPr/>
              </a:pPr>
              <a:endParaRPr lang="en-US">
                <a:solidFill>
                  <a:srgbClr val="353535"/>
                </a:solidFill>
                <a:latin typeface="Segoe UI Semilight"/>
              </a:endParaRPr>
            </a:p>
          </p:txBody>
        </p:sp>
        <p:sp>
          <p:nvSpPr>
            <p:cNvPr id="227" name="Freeform 549">
              <a:extLst>
                <a:ext uri="{FF2B5EF4-FFF2-40B4-BE49-F238E27FC236}">
                  <a16:creationId xmlns:a16="http://schemas.microsoft.com/office/drawing/2014/main" id="{42951880-8A0E-4991-8A24-A30DB57789C9}"/>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grpFill/>
            <a:ln w="412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39">
                <a:defRPr/>
              </a:pPr>
              <a:endParaRPr lang="en-US">
                <a:solidFill>
                  <a:srgbClr val="353535"/>
                </a:solidFill>
                <a:latin typeface="Segoe UI Semilight"/>
              </a:endParaRPr>
            </a:p>
          </p:txBody>
        </p:sp>
        <p:sp>
          <p:nvSpPr>
            <p:cNvPr id="228" name="Freeform 550">
              <a:extLst>
                <a:ext uri="{FF2B5EF4-FFF2-40B4-BE49-F238E27FC236}">
                  <a16:creationId xmlns:a16="http://schemas.microsoft.com/office/drawing/2014/main" id="{32301092-04E5-4A59-8DBC-00EB6567CEF1}"/>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grpFill/>
            <a:ln w="412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39">
                <a:defRPr/>
              </a:pPr>
              <a:endParaRPr lang="en-US">
                <a:solidFill>
                  <a:srgbClr val="353535"/>
                </a:solidFill>
                <a:latin typeface="Segoe UI Semilight"/>
              </a:endParaRPr>
            </a:p>
          </p:txBody>
        </p:sp>
        <p:sp>
          <p:nvSpPr>
            <p:cNvPr id="229" name="Freeform 551">
              <a:extLst>
                <a:ext uri="{FF2B5EF4-FFF2-40B4-BE49-F238E27FC236}">
                  <a16:creationId xmlns:a16="http://schemas.microsoft.com/office/drawing/2014/main" id="{9D19BC97-4233-4516-B898-FBB7255539AF}"/>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grpFill/>
            <a:ln w="412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defTabSz="914139">
                <a:defRPr/>
              </a:pPr>
              <a:endParaRPr lang="en-US">
                <a:solidFill>
                  <a:srgbClr val="353535"/>
                </a:solidFill>
                <a:latin typeface="Segoe UI Semilight"/>
              </a:endParaRPr>
            </a:p>
          </p:txBody>
        </p:sp>
      </p:grpSp>
      <p:sp>
        <p:nvSpPr>
          <p:cNvPr id="198" name="TextBox 197">
            <a:extLst>
              <a:ext uri="{FF2B5EF4-FFF2-40B4-BE49-F238E27FC236}">
                <a16:creationId xmlns:a16="http://schemas.microsoft.com/office/drawing/2014/main" id="{08E35018-8702-45EB-B89B-25031994E9BD}"/>
              </a:ext>
            </a:extLst>
          </p:cNvPr>
          <p:cNvSpPr txBox="1"/>
          <p:nvPr/>
        </p:nvSpPr>
        <p:spPr>
          <a:xfrm>
            <a:off x="6719135" y="5909351"/>
            <a:ext cx="847412" cy="427744"/>
          </a:xfrm>
          <a:prstGeom prst="rect">
            <a:avLst/>
          </a:prstGeom>
          <a:noFill/>
        </p:spPr>
        <p:txBody>
          <a:bodyPr wrap="none" lIns="87867" tIns="43934" rIns="87867" bIns="43934"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defTabSz="914139">
              <a:spcAft>
                <a:spcPts val="588"/>
              </a:spcAft>
              <a:defRPr/>
            </a:pPr>
            <a:r>
              <a:rPr lang="en-US" spc="0" dirty="0">
                <a:solidFill>
                  <a:srgbClr val="505050"/>
                </a:solidFill>
                <a:latin typeface="Segoe UI"/>
              </a:rPr>
              <a:t>Backup &amp;</a:t>
            </a:r>
            <a:br>
              <a:rPr lang="en-US" spc="0">
                <a:solidFill>
                  <a:srgbClr val="505050"/>
                </a:solidFill>
                <a:latin typeface="Segoe UI"/>
              </a:rPr>
            </a:br>
            <a:r>
              <a:rPr lang="en-US" spc="0" dirty="0">
                <a:solidFill>
                  <a:srgbClr val="505050"/>
                </a:solidFill>
                <a:latin typeface="Segoe UI"/>
              </a:rPr>
              <a:t>recovery</a:t>
            </a:r>
          </a:p>
        </p:txBody>
      </p:sp>
      <p:grpSp>
        <p:nvGrpSpPr>
          <p:cNvPr id="199" name="Group 198">
            <a:extLst>
              <a:ext uri="{FF2B5EF4-FFF2-40B4-BE49-F238E27FC236}">
                <a16:creationId xmlns:a16="http://schemas.microsoft.com/office/drawing/2014/main" id="{4F5B0A55-479F-495A-9057-65F116367AC2}"/>
              </a:ext>
            </a:extLst>
          </p:cNvPr>
          <p:cNvGrpSpPr/>
          <p:nvPr/>
        </p:nvGrpSpPr>
        <p:grpSpPr>
          <a:xfrm>
            <a:off x="6856605" y="5347519"/>
            <a:ext cx="572469" cy="471615"/>
            <a:chOff x="3601243" y="1405096"/>
            <a:chExt cx="5076825" cy="4182427"/>
          </a:xfrm>
          <a:solidFill>
            <a:schemeClr val="tx1"/>
          </a:solidFill>
        </p:grpSpPr>
        <p:sp>
          <p:nvSpPr>
            <p:cNvPr id="200" name="Freeform: Shape 37">
              <a:extLst>
                <a:ext uri="{FF2B5EF4-FFF2-40B4-BE49-F238E27FC236}">
                  <a16:creationId xmlns:a16="http://schemas.microsoft.com/office/drawing/2014/main" id="{AB9AFFDE-1D5F-4D3E-A3F4-B8B13766BD5E}"/>
                </a:ext>
              </a:extLst>
            </p:cNvPr>
            <p:cNvSpPr/>
            <p:nvPr/>
          </p:nvSpPr>
          <p:spPr>
            <a:xfrm>
              <a:off x="5475763" y="3853973"/>
              <a:ext cx="1323975" cy="1733550"/>
            </a:xfrm>
            <a:custGeom>
              <a:avLst/>
              <a:gdLst>
                <a:gd name="connsiteX0" fmla="*/ 826294 w 1323975"/>
                <a:gd name="connsiteY0" fmla="*/ 579596 h 1733550"/>
                <a:gd name="connsiteX1" fmla="*/ 1316831 w 1323975"/>
                <a:gd name="connsiteY1" fmla="*/ 1071086 h 1733550"/>
                <a:gd name="connsiteX2" fmla="*/ 1316831 w 1323975"/>
                <a:gd name="connsiteY2" fmla="*/ 661511 h 1733550"/>
                <a:gd name="connsiteX3" fmla="*/ 662464 w 1323975"/>
                <a:gd name="connsiteY3" fmla="*/ 7144 h 1733550"/>
                <a:gd name="connsiteX4" fmla="*/ 7144 w 1323975"/>
                <a:gd name="connsiteY4" fmla="*/ 661511 h 1733550"/>
                <a:gd name="connsiteX5" fmla="*/ 7144 w 1323975"/>
                <a:gd name="connsiteY5" fmla="*/ 1071086 h 1733550"/>
                <a:gd name="connsiteX6" fmla="*/ 498634 w 1323975"/>
                <a:gd name="connsiteY6" fmla="*/ 579596 h 1733550"/>
                <a:gd name="connsiteX7" fmla="*/ 498634 w 1323975"/>
                <a:gd name="connsiteY7" fmla="*/ 1726406 h 1733550"/>
                <a:gd name="connsiteX8" fmla="*/ 826294 w 1323975"/>
                <a:gd name="connsiteY8" fmla="*/ 1726406 h 173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975" h="1733550">
                  <a:moveTo>
                    <a:pt x="826294" y="579596"/>
                  </a:moveTo>
                  <a:lnTo>
                    <a:pt x="1316831" y="1071086"/>
                  </a:lnTo>
                  <a:lnTo>
                    <a:pt x="1316831" y="661511"/>
                  </a:lnTo>
                  <a:lnTo>
                    <a:pt x="662464" y="7144"/>
                  </a:lnTo>
                  <a:lnTo>
                    <a:pt x="7144" y="661511"/>
                  </a:lnTo>
                  <a:lnTo>
                    <a:pt x="7144" y="1071086"/>
                  </a:lnTo>
                  <a:lnTo>
                    <a:pt x="498634" y="579596"/>
                  </a:lnTo>
                  <a:lnTo>
                    <a:pt x="498634" y="1726406"/>
                  </a:lnTo>
                  <a:lnTo>
                    <a:pt x="826294" y="1726406"/>
                  </a:lnTo>
                  <a:close/>
                </a:path>
              </a:pathLst>
            </a:custGeom>
            <a:grp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01" name="Freeform: Shape 38">
              <a:extLst>
                <a:ext uri="{FF2B5EF4-FFF2-40B4-BE49-F238E27FC236}">
                  <a16:creationId xmlns:a16="http://schemas.microsoft.com/office/drawing/2014/main" id="{6DC6ECF9-A003-49EC-8D2D-B7E2799B3A1D}"/>
                </a:ext>
              </a:extLst>
            </p:cNvPr>
            <p:cNvSpPr/>
            <p:nvPr/>
          </p:nvSpPr>
          <p:spPr>
            <a:xfrm>
              <a:off x="3601243" y="1405096"/>
              <a:ext cx="5076825" cy="2952750"/>
            </a:xfrm>
            <a:custGeom>
              <a:avLst/>
              <a:gdLst>
                <a:gd name="connsiteX0" fmla="*/ 4649629 w 5076825"/>
                <a:gd name="connsiteY0" fmla="*/ 1521619 h 2952750"/>
                <a:gd name="connsiteX1" fmla="*/ 4665821 w 5076825"/>
                <a:gd name="connsiteY1" fmla="*/ 1366361 h 2952750"/>
                <a:gd name="connsiteX2" fmla="*/ 3789521 w 5076825"/>
                <a:gd name="connsiteY2" fmla="*/ 441484 h 2952750"/>
                <a:gd name="connsiteX3" fmla="*/ 3363754 w 5076825"/>
                <a:gd name="connsiteY3" fmla="*/ 564356 h 2952750"/>
                <a:gd name="connsiteX4" fmla="*/ 2553176 w 5076825"/>
                <a:gd name="connsiteY4" fmla="*/ 7144 h 2952750"/>
                <a:gd name="connsiteX5" fmla="*/ 1644491 w 5076825"/>
                <a:gd name="connsiteY5" fmla="*/ 972979 h 2952750"/>
                <a:gd name="connsiteX6" fmla="*/ 1644491 w 5076825"/>
                <a:gd name="connsiteY6" fmla="*/ 1005364 h 2952750"/>
                <a:gd name="connsiteX7" fmla="*/ 1448276 w 5076825"/>
                <a:gd name="connsiteY7" fmla="*/ 972979 h 2952750"/>
                <a:gd name="connsiteX8" fmla="*/ 867251 w 5076825"/>
                <a:gd name="connsiteY8" fmla="*/ 1316831 h 2952750"/>
                <a:gd name="connsiteX9" fmla="*/ 776764 w 5076825"/>
                <a:gd name="connsiteY9" fmla="*/ 1308259 h 2952750"/>
                <a:gd name="connsiteX10" fmla="*/ 7144 w 5076825"/>
                <a:gd name="connsiteY10" fmla="*/ 2127409 h 2952750"/>
                <a:gd name="connsiteX11" fmla="*/ 776764 w 5076825"/>
                <a:gd name="connsiteY11" fmla="*/ 2946559 h 2952750"/>
                <a:gd name="connsiteX12" fmla="*/ 1800701 w 5076825"/>
                <a:gd name="connsiteY12" fmla="*/ 2946559 h 2952750"/>
                <a:gd name="connsiteX13" fmla="*/ 2415064 w 5076825"/>
                <a:gd name="connsiteY13" fmla="*/ 2332197 h 2952750"/>
                <a:gd name="connsiteX14" fmla="*/ 2529364 w 5076825"/>
                <a:gd name="connsiteY14" fmla="*/ 2217897 h 2952750"/>
                <a:gd name="connsiteX15" fmla="*/ 2643664 w 5076825"/>
                <a:gd name="connsiteY15" fmla="*/ 2332197 h 2952750"/>
                <a:gd name="connsiteX16" fmla="*/ 3258026 w 5076825"/>
                <a:gd name="connsiteY16" fmla="*/ 2946559 h 2952750"/>
                <a:gd name="connsiteX17" fmla="*/ 4436269 w 5076825"/>
                <a:gd name="connsiteY17" fmla="*/ 2946559 h 2952750"/>
                <a:gd name="connsiteX18" fmla="*/ 4542949 w 5076825"/>
                <a:gd name="connsiteY18" fmla="*/ 2921794 h 2952750"/>
                <a:gd name="connsiteX19" fmla="*/ 5075396 w 5076825"/>
                <a:gd name="connsiteY19" fmla="*/ 2200751 h 2952750"/>
                <a:gd name="connsiteX20" fmla="*/ 4649629 w 5076825"/>
                <a:gd name="connsiteY20" fmla="*/ 1521619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76825" h="2952750">
                  <a:moveTo>
                    <a:pt x="4649629" y="1521619"/>
                  </a:moveTo>
                  <a:cubicBezTo>
                    <a:pt x="4658201" y="1472089"/>
                    <a:pt x="4665821" y="1423511"/>
                    <a:pt x="4665821" y="1366361"/>
                  </a:cubicBezTo>
                  <a:cubicBezTo>
                    <a:pt x="4665821" y="850106"/>
                    <a:pt x="4272439" y="441484"/>
                    <a:pt x="3789521" y="441484"/>
                  </a:cubicBezTo>
                  <a:cubicBezTo>
                    <a:pt x="3641884" y="441484"/>
                    <a:pt x="3494246" y="482441"/>
                    <a:pt x="3363754" y="564356"/>
                  </a:cubicBezTo>
                  <a:cubicBezTo>
                    <a:pt x="3216116" y="229076"/>
                    <a:pt x="2897029" y="7144"/>
                    <a:pt x="2553176" y="7144"/>
                  </a:cubicBezTo>
                  <a:cubicBezTo>
                    <a:pt x="2054066" y="7144"/>
                    <a:pt x="1644491" y="441484"/>
                    <a:pt x="1644491" y="972979"/>
                  </a:cubicBezTo>
                  <a:cubicBezTo>
                    <a:pt x="1644491" y="981551"/>
                    <a:pt x="1644491" y="989171"/>
                    <a:pt x="1644491" y="1005364"/>
                  </a:cubicBezTo>
                  <a:cubicBezTo>
                    <a:pt x="1578769" y="980599"/>
                    <a:pt x="1513046" y="972979"/>
                    <a:pt x="1448276" y="972979"/>
                  </a:cubicBezTo>
                  <a:cubicBezTo>
                    <a:pt x="1211104" y="972979"/>
                    <a:pt x="990124" y="1104424"/>
                    <a:pt x="867251" y="1316831"/>
                  </a:cubicBezTo>
                  <a:cubicBezTo>
                    <a:pt x="834866" y="1308259"/>
                    <a:pt x="810101" y="1308259"/>
                    <a:pt x="776764" y="1308259"/>
                  </a:cubicBezTo>
                  <a:cubicBezTo>
                    <a:pt x="350996" y="1308259"/>
                    <a:pt x="7144" y="1676876"/>
                    <a:pt x="7144" y="2127409"/>
                  </a:cubicBezTo>
                  <a:cubicBezTo>
                    <a:pt x="7144" y="2577941"/>
                    <a:pt x="350996" y="2946559"/>
                    <a:pt x="776764" y="2946559"/>
                  </a:cubicBezTo>
                  <a:lnTo>
                    <a:pt x="1800701" y="2946559"/>
                  </a:lnTo>
                  <a:lnTo>
                    <a:pt x="2415064" y="2332197"/>
                  </a:lnTo>
                  <a:lnTo>
                    <a:pt x="2529364" y="2217897"/>
                  </a:lnTo>
                  <a:lnTo>
                    <a:pt x="2643664" y="2332197"/>
                  </a:lnTo>
                  <a:lnTo>
                    <a:pt x="3258026" y="2946559"/>
                  </a:lnTo>
                  <a:lnTo>
                    <a:pt x="4436269" y="2946559"/>
                  </a:lnTo>
                  <a:lnTo>
                    <a:pt x="4542949" y="2921794"/>
                  </a:lnTo>
                  <a:cubicBezTo>
                    <a:pt x="4854417" y="2839879"/>
                    <a:pt x="5075396" y="2545556"/>
                    <a:pt x="5075396" y="2200751"/>
                  </a:cubicBezTo>
                  <a:cubicBezTo>
                    <a:pt x="5075396" y="1898809"/>
                    <a:pt x="4902994" y="1636871"/>
                    <a:pt x="4649629" y="1521619"/>
                  </a:cubicBezTo>
                  <a:close/>
                </a:path>
              </a:pathLst>
            </a:custGeom>
            <a:grp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grpSp>
      <p:sp>
        <p:nvSpPr>
          <p:cNvPr id="233" name="Rectangle 232">
            <a:extLst>
              <a:ext uri="{FF2B5EF4-FFF2-40B4-BE49-F238E27FC236}">
                <a16:creationId xmlns:a16="http://schemas.microsoft.com/office/drawing/2014/main" id="{F0FF61D2-36D1-461B-A38C-2486EDB825D2}"/>
              </a:ext>
            </a:extLst>
          </p:cNvPr>
          <p:cNvSpPr/>
          <p:nvPr/>
        </p:nvSpPr>
        <p:spPr>
          <a:xfrm>
            <a:off x="2543735" y="2154585"/>
            <a:ext cx="2666868" cy="346521"/>
          </a:xfrm>
          <a:prstGeom prst="rect">
            <a:avLst/>
          </a:prstGeom>
        </p:spPr>
        <p:txBody>
          <a:bodyPr wrap="square">
            <a:spAutoFit/>
          </a:bodyPr>
          <a:lstStyle/>
          <a:p>
            <a:pPr algn="ctr" defTabSz="457112">
              <a:lnSpc>
                <a:spcPct val="90000"/>
              </a:lnSpc>
              <a:defRPr/>
            </a:pPr>
            <a:r>
              <a:rPr lang="en-US" dirty="0">
                <a:solidFill>
                  <a:srgbClr val="505050"/>
                </a:solidFill>
                <a:latin typeface="Segoe UI Semilight" panose="020B0402040204020203" pitchFamily="34" charset="0"/>
                <a:cs typeface="Segoe UI Semilight" panose="020B0402040204020203" pitchFamily="34" charset="0"/>
              </a:rPr>
              <a:t>Accelerated outer loop</a:t>
            </a:r>
          </a:p>
        </p:txBody>
      </p:sp>
      <p:sp>
        <p:nvSpPr>
          <p:cNvPr id="234" name="TextBox 233">
            <a:extLst>
              <a:ext uri="{FF2B5EF4-FFF2-40B4-BE49-F238E27FC236}">
                <a16:creationId xmlns:a16="http://schemas.microsoft.com/office/drawing/2014/main" id="{3FB0096D-074C-4AAC-BEA0-17D6D5FD8A6B}"/>
              </a:ext>
            </a:extLst>
          </p:cNvPr>
          <p:cNvSpPr txBox="1"/>
          <p:nvPr/>
        </p:nvSpPr>
        <p:spPr>
          <a:xfrm>
            <a:off x="2554663" y="5909351"/>
            <a:ext cx="2645013" cy="427744"/>
          </a:xfrm>
          <a:prstGeom prst="rect">
            <a:avLst/>
          </a:prstGeom>
          <a:noFill/>
        </p:spPr>
        <p:txBody>
          <a:bodyPr wrap="square" lIns="87867" tIns="43934" rIns="87867" bIns="43934"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32330" fontAlgn="base">
              <a:spcBef>
                <a:spcPct val="0"/>
              </a:spcBef>
              <a:spcAft>
                <a:spcPts val="600"/>
              </a:spcAft>
              <a:defRPr/>
            </a:pPr>
            <a:r>
              <a:rPr lang="en-US" sz="1200" dirty="0">
                <a:solidFill>
                  <a:srgbClr val="505050"/>
                </a:solidFill>
                <a:latin typeface="Segoe UI"/>
                <a:cs typeface="Segoe UI Semibold" panose="020B0702040204020203" pitchFamily="34" charset="0"/>
              </a:rPr>
              <a:t>Intelligent diagnostics &amp; troubleshooting, remote debugging</a:t>
            </a:r>
          </a:p>
        </p:txBody>
      </p:sp>
      <p:sp>
        <p:nvSpPr>
          <p:cNvPr id="251" name="TextBox 250">
            <a:extLst>
              <a:ext uri="{FF2B5EF4-FFF2-40B4-BE49-F238E27FC236}">
                <a16:creationId xmlns:a16="http://schemas.microsoft.com/office/drawing/2014/main" id="{523968A4-4588-4D60-A698-BEA52144C852}"/>
              </a:ext>
            </a:extLst>
          </p:cNvPr>
          <p:cNvSpPr txBox="1"/>
          <p:nvPr/>
        </p:nvSpPr>
        <p:spPr>
          <a:xfrm>
            <a:off x="3176184" y="4627707"/>
            <a:ext cx="1401973" cy="427744"/>
          </a:xfrm>
          <a:prstGeom prst="rect">
            <a:avLst/>
          </a:prstGeom>
          <a:noFill/>
        </p:spPr>
        <p:txBody>
          <a:bodyPr wrap="none" lIns="87867" tIns="43934" rIns="87867" bIns="43934"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32330" fontAlgn="base">
              <a:spcBef>
                <a:spcPct val="0"/>
              </a:spcBef>
              <a:spcAft>
                <a:spcPts val="600"/>
              </a:spcAft>
              <a:defRPr/>
            </a:pPr>
            <a:r>
              <a:rPr lang="en-US" sz="1200" dirty="0">
                <a:solidFill>
                  <a:srgbClr val="505050"/>
                </a:solidFill>
                <a:latin typeface="Segoe UI"/>
                <a:cs typeface="Segoe UI Semibold" panose="020B0702040204020203" pitchFamily="34" charset="0"/>
              </a:rPr>
              <a:t>Built-in CI/CD w/</a:t>
            </a:r>
            <a:br>
              <a:rPr lang="en-US" sz="1200">
                <a:solidFill>
                  <a:srgbClr val="505050"/>
                </a:solidFill>
                <a:latin typeface="Segoe UI"/>
                <a:cs typeface="Segoe UI Semibold" panose="020B0702040204020203" pitchFamily="34" charset="0"/>
              </a:rPr>
            </a:br>
            <a:r>
              <a:rPr lang="en-US" sz="1200" dirty="0">
                <a:solidFill>
                  <a:srgbClr val="505050"/>
                </a:solidFill>
                <a:latin typeface="Segoe UI"/>
                <a:cs typeface="Segoe UI Semibold" panose="020B0702040204020203" pitchFamily="34" charset="0"/>
              </a:rPr>
              <a:t>Deployment Slots</a:t>
            </a:r>
          </a:p>
        </p:txBody>
      </p:sp>
      <p:grpSp>
        <p:nvGrpSpPr>
          <p:cNvPr id="252" name="Group 251">
            <a:extLst>
              <a:ext uri="{FF2B5EF4-FFF2-40B4-BE49-F238E27FC236}">
                <a16:creationId xmlns:a16="http://schemas.microsoft.com/office/drawing/2014/main" id="{1F750597-5549-4926-A53B-525935E90903}"/>
              </a:ext>
            </a:extLst>
          </p:cNvPr>
          <p:cNvGrpSpPr/>
          <p:nvPr/>
        </p:nvGrpSpPr>
        <p:grpSpPr>
          <a:xfrm>
            <a:off x="3514174" y="4100774"/>
            <a:ext cx="725992" cy="412012"/>
            <a:chOff x="4243181" y="2376385"/>
            <a:chExt cx="3950114" cy="2241754"/>
          </a:xfrm>
          <a:solidFill>
            <a:schemeClr val="tx1"/>
          </a:solidFill>
        </p:grpSpPr>
        <p:sp>
          <p:nvSpPr>
            <p:cNvPr id="253" name="Freeform: Shape 148">
              <a:extLst>
                <a:ext uri="{FF2B5EF4-FFF2-40B4-BE49-F238E27FC236}">
                  <a16:creationId xmlns:a16="http://schemas.microsoft.com/office/drawing/2014/main" id="{DAEE32F8-9F17-4D55-9A50-63834F449055}"/>
                </a:ext>
              </a:extLst>
            </p:cNvPr>
            <p:cNvSpPr/>
            <p:nvPr/>
          </p:nvSpPr>
          <p:spPr>
            <a:xfrm>
              <a:off x="4243181" y="3187545"/>
              <a:ext cx="368710" cy="1430594"/>
            </a:xfrm>
            <a:custGeom>
              <a:avLst/>
              <a:gdLst>
                <a:gd name="connsiteX0" fmla="*/ 217540 w 368710"/>
                <a:gd name="connsiteY0" fmla="*/ 0 h 1430594"/>
                <a:gd name="connsiteX1" fmla="*/ 307257 w 368710"/>
                <a:gd name="connsiteY1" fmla="*/ 0 h 1430594"/>
                <a:gd name="connsiteX2" fmla="*/ 368710 w 368710"/>
                <a:gd name="connsiteY2" fmla="*/ 61453 h 1430594"/>
                <a:gd name="connsiteX3" fmla="*/ 368710 w 368710"/>
                <a:gd name="connsiteY3" fmla="*/ 1369141 h 1430594"/>
                <a:gd name="connsiteX4" fmla="*/ 307257 w 368710"/>
                <a:gd name="connsiteY4" fmla="*/ 1430594 h 1430594"/>
                <a:gd name="connsiteX5" fmla="*/ 217540 w 368710"/>
                <a:gd name="connsiteY5" fmla="*/ 1430594 h 1430594"/>
                <a:gd name="connsiteX6" fmla="*/ 61453 w 368710"/>
                <a:gd name="connsiteY6" fmla="*/ 0 h 1430594"/>
                <a:gd name="connsiteX7" fmla="*/ 151171 w 368710"/>
                <a:gd name="connsiteY7" fmla="*/ 0 h 1430594"/>
                <a:gd name="connsiteX8" fmla="*/ 151171 w 368710"/>
                <a:gd name="connsiteY8" fmla="*/ 1430594 h 1430594"/>
                <a:gd name="connsiteX9" fmla="*/ 61453 w 368710"/>
                <a:gd name="connsiteY9" fmla="*/ 1430594 h 1430594"/>
                <a:gd name="connsiteX10" fmla="*/ 0 w 368710"/>
                <a:gd name="connsiteY10" fmla="*/ 1369141 h 1430594"/>
                <a:gd name="connsiteX11" fmla="*/ 0 w 368710"/>
                <a:gd name="connsiteY11" fmla="*/ 61453 h 1430594"/>
                <a:gd name="connsiteX12" fmla="*/ 61453 w 368710"/>
                <a:gd name="connsiteY12" fmla="*/ 0 h 14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710" h="1430594">
                  <a:moveTo>
                    <a:pt x="217540" y="0"/>
                  </a:moveTo>
                  <a:lnTo>
                    <a:pt x="307257" y="0"/>
                  </a:lnTo>
                  <a:cubicBezTo>
                    <a:pt x="341197" y="0"/>
                    <a:pt x="368710" y="27513"/>
                    <a:pt x="368710" y="61453"/>
                  </a:cubicBezTo>
                  <a:lnTo>
                    <a:pt x="368710" y="1369141"/>
                  </a:lnTo>
                  <a:cubicBezTo>
                    <a:pt x="368710" y="1403081"/>
                    <a:pt x="341197" y="1430594"/>
                    <a:pt x="307257" y="1430594"/>
                  </a:cubicBezTo>
                  <a:lnTo>
                    <a:pt x="217540" y="1430594"/>
                  </a:lnTo>
                  <a:close/>
                  <a:moveTo>
                    <a:pt x="61453" y="0"/>
                  </a:moveTo>
                  <a:lnTo>
                    <a:pt x="151171" y="0"/>
                  </a:lnTo>
                  <a:lnTo>
                    <a:pt x="151171" y="1430594"/>
                  </a:lnTo>
                  <a:lnTo>
                    <a:pt x="61453" y="1430594"/>
                  </a:lnTo>
                  <a:cubicBezTo>
                    <a:pt x="27513" y="1430594"/>
                    <a:pt x="0" y="1403081"/>
                    <a:pt x="0" y="1369141"/>
                  </a:cubicBezTo>
                  <a:lnTo>
                    <a:pt x="0" y="61453"/>
                  </a:lnTo>
                  <a:cubicBezTo>
                    <a:pt x="0" y="27513"/>
                    <a:pt x="27513" y="0"/>
                    <a:pt x="6145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48193">
                <a:defRPr/>
              </a:pPr>
              <a:endParaRPr lang="en-US">
                <a:solidFill>
                  <a:prstClr val="white"/>
                </a:solidFill>
                <a:latin typeface="Calibri" panose="020F0502020204030204"/>
              </a:endParaRPr>
            </a:p>
          </p:txBody>
        </p:sp>
        <p:sp>
          <p:nvSpPr>
            <p:cNvPr id="254" name="Freeform: Shape 149">
              <a:extLst>
                <a:ext uri="{FF2B5EF4-FFF2-40B4-BE49-F238E27FC236}">
                  <a16:creationId xmlns:a16="http://schemas.microsoft.com/office/drawing/2014/main" id="{74729B42-4BCF-421D-9504-E35F3C6C4ED4}"/>
                </a:ext>
              </a:extLst>
            </p:cNvPr>
            <p:cNvSpPr/>
            <p:nvPr/>
          </p:nvSpPr>
          <p:spPr>
            <a:xfrm>
              <a:off x="7824585" y="3187545"/>
              <a:ext cx="368710" cy="1430594"/>
            </a:xfrm>
            <a:custGeom>
              <a:avLst/>
              <a:gdLst>
                <a:gd name="connsiteX0" fmla="*/ 217540 w 368710"/>
                <a:gd name="connsiteY0" fmla="*/ 0 h 1430594"/>
                <a:gd name="connsiteX1" fmla="*/ 307257 w 368710"/>
                <a:gd name="connsiteY1" fmla="*/ 0 h 1430594"/>
                <a:gd name="connsiteX2" fmla="*/ 368710 w 368710"/>
                <a:gd name="connsiteY2" fmla="*/ 61453 h 1430594"/>
                <a:gd name="connsiteX3" fmla="*/ 368710 w 368710"/>
                <a:gd name="connsiteY3" fmla="*/ 1369141 h 1430594"/>
                <a:gd name="connsiteX4" fmla="*/ 307257 w 368710"/>
                <a:gd name="connsiteY4" fmla="*/ 1430594 h 1430594"/>
                <a:gd name="connsiteX5" fmla="*/ 217540 w 368710"/>
                <a:gd name="connsiteY5" fmla="*/ 1430594 h 1430594"/>
                <a:gd name="connsiteX6" fmla="*/ 61453 w 368710"/>
                <a:gd name="connsiteY6" fmla="*/ 0 h 1430594"/>
                <a:gd name="connsiteX7" fmla="*/ 151171 w 368710"/>
                <a:gd name="connsiteY7" fmla="*/ 0 h 1430594"/>
                <a:gd name="connsiteX8" fmla="*/ 151171 w 368710"/>
                <a:gd name="connsiteY8" fmla="*/ 1430594 h 1430594"/>
                <a:gd name="connsiteX9" fmla="*/ 61453 w 368710"/>
                <a:gd name="connsiteY9" fmla="*/ 1430594 h 1430594"/>
                <a:gd name="connsiteX10" fmla="*/ 0 w 368710"/>
                <a:gd name="connsiteY10" fmla="*/ 1369141 h 1430594"/>
                <a:gd name="connsiteX11" fmla="*/ 0 w 368710"/>
                <a:gd name="connsiteY11" fmla="*/ 61453 h 1430594"/>
                <a:gd name="connsiteX12" fmla="*/ 61453 w 368710"/>
                <a:gd name="connsiteY12" fmla="*/ 0 h 14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710" h="1430594">
                  <a:moveTo>
                    <a:pt x="217540" y="0"/>
                  </a:moveTo>
                  <a:lnTo>
                    <a:pt x="307257" y="0"/>
                  </a:lnTo>
                  <a:cubicBezTo>
                    <a:pt x="341197" y="0"/>
                    <a:pt x="368710" y="27513"/>
                    <a:pt x="368710" y="61453"/>
                  </a:cubicBezTo>
                  <a:lnTo>
                    <a:pt x="368710" y="1369141"/>
                  </a:lnTo>
                  <a:cubicBezTo>
                    <a:pt x="368710" y="1403081"/>
                    <a:pt x="341197" y="1430594"/>
                    <a:pt x="307257" y="1430594"/>
                  </a:cubicBezTo>
                  <a:lnTo>
                    <a:pt x="217540" y="1430594"/>
                  </a:lnTo>
                  <a:close/>
                  <a:moveTo>
                    <a:pt x="61453" y="0"/>
                  </a:moveTo>
                  <a:lnTo>
                    <a:pt x="151171" y="0"/>
                  </a:lnTo>
                  <a:lnTo>
                    <a:pt x="151171" y="1430594"/>
                  </a:lnTo>
                  <a:lnTo>
                    <a:pt x="61453" y="1430594"/>
                  </a:lnTo>
                  <a:cubicBezTo>
                    <a:pt x="27513" y="1430594"/>
                    <a:pt x="0" y="1403081"/>
                    <a:pt x="0" y="1369141"/>
                  </a:cubicBezTo>
                  <a:lnTo>
                    <a:pt x="0" y="61453"/>
                  </a:lnTo>
                  <a:cubicBezTo>
                    <a:pt x="0" y="27513"/>
                    <a:pt x="27513" y="0"/>
                    <a:pt x="6145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48193">
                <a:defRPr/>
              </a:pPr>
              <a:endParaRPr lang="en-US">
                <a:solidFill>
                  <a:prstClr val="white"/>
                </a:solidFill>
                <a:latin typeface="Calibri" panose="020F0502020204030204"/>
              </a:endParaRPr>
            </a:p>
          </p:txBody>
        </p:sp>
        <p:sp>
          <p:nvSpPr>
            <p:cNvPr id="255" name="Rectangle 254">
              <a:extLst>
                <a:ext uri="{FF2B5EF4-FFF2-40B4-BE49-F238E27FC236}">
                  <a16:creationId xmlns:a16="http://schemas.microsoft.com/office/drawing/2014/main" id="{5800B255-8E77-4665-AEA6-E0A9D3499524}"/>
                </a:ext>
              </a:extLst>
            </p:cNvPr>
            <p:cNvSpPr/>
            <p:nvPr/>
          </p:nvSpPr>
          <p:spPr>
            <a:xfrm>
              <a:off x="4573792" y="3460391"/>
              <a:ext cx="3288891" cy="8849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48193">
                <a:defRPr/>
              </a:pPr>
              <a:endParaRPr lang="en-US">
                <a:solidFill>
                  <a:prstClr val="white"/>
                </a:solidFill>
                <a:latin typeface="Calibri" panose="020F0502020204030204"/>
              </a:endParaRPr>
            </a:p>
          </p:txBody>
        </p:sp>
        <p:sp>
          <p:nvSpPr>
            <p:cNvPr id="256" name="Freeform: Shape 151">
              <a:extLst>
                <a:ext uri="{FF2B5EF4-FFF2-40B4-BE49-F238E27FC236}">
                  <a16:creationId xmlns:a16="http://schemas.microsoft.com/office/drawing/2014/main" id="{25AA1E3E-5D2A-4561-B644-DCBE4D4996AD}"/>
                </a:ext>
              </a:extLst>
            </p:cNvPr>
            <p:cNvSpPr/>
            <p:nvPr/>
          </p:nvSpPr>
          <p:spPr>
            <a:xfrm>
              <a:off x="5539812" y="2944198"/>
              <a:ext cx="1356851" cy="744793"/>
            </a:xfrm>
            <a:custGeom>
              <a:avLst/>
              <a:gdLst>
                <a:gd name="connsiteX0" fmla="*/ 0 w 1356851"/>
                <a:gd name="connsiteY0" fmla="*/ 381000 h 744793"/>
                <a:gd name="connsiteX1" fmla="*/ 1356851 w 1356851"/>
                <a:gd name="connsiteY1" fmla="*/ 381000 h 744793"/>
                <a:gd name="connsiteX2" fmla="*/ 1356851 w 1356851"/>
                <a:gd name="connsiteY2" fmla="*/ 620658 h 744793"/>
                <a:gd name="connsiteX3" fmla="*/ 1232716 w 1356851"/>
                <a:gd name="connsiteY3" fmla="*/ 744793 h 744793"/>
                <a:gd name="connsiteX4" fmla="*/ 124135 w 1356851"/>
                <a:gd name="connsiteY4" fmla="*/ 744793 h 744793"/>
                <a:gd name="connsiteX5" fmla="*/ 0 w 1356851"/>
                <a:gd name="connsiteY5" fmla="*/ 620658 h 744793"/>
                <a:gd name="connsiteX6" fmla="*/ 124135 w 1356851"/>
                <a:gd name="connsiteY6" fmla="*/ 0 h 744793"/>
                <a:gd name="connsiteX7" fmla="*/ 1232716 w 1356851"/>
                <a:gd name="connsiteY7" fmla="*/ 0 h 744793"/>
                <a:gd name="connsiteX8" fmla="*/ 1356851 w 1356851"/>
                <a:gd name="connsiteY8" fmla="*/ 124135 h 744793"/>
                <a:gd name="connsiteX9" fmla="*/ 1356851 w 1356851"/>
                <a:gd name="connsiteY9" fmla="*/ 314631 h 744793"/>
                <a:gd name="connsiteX10" fmla="*/ 0 w 1356851"/>
                <a:gd name="connsiteY10" fmla="*/ 314631 h 744793"/>
                <a:gd name="connsiteX11" fmla="*/ 0 w 1356851"/>
                <a:gd name="connsiteY11" fmla="*/ 124135 h 744793"/>
                <a:gd name="connsiteX12" fmla="*/ 124135 w 1356851"/>
                <a:gd name="connsiteY12" fmla="*/ 0 h 7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6851" h="744793">
                  <a:moveTo>
                    <a:pt x="0" y="381000"/>
                  </a:moveTo>
                  <a:lnTo>
                    <a:pt x="1356851" y="381000"/>
                  </a:lnTo>
                  <a:lnTo>
                    <a:pt x="1356851" y="620658"/>
                  </a:lnTo>
                  <a:cubicBezTo>
                    <a:pt x="1356851" y="689216"/>
                    <a:pt x="1301274" y="744793"/>
                    <a:pt x="1232716" y="744793"/>
                  </a:cubicBezTo>
                  <a:lnTo>
                    <a:pt x="124135" y="744793"/>
                  </a:lnTo>
                  <a:cubicBezTo>
                    <a:pt x="55577" y="744793"/>
                    <a:pt x="0" y="689216"/>
                    <a:pt x="0" y="620658"/>
                  </a:cubicBezTo>
                  <a:close/>
                  <a:moveTo>
                    <a:pt x="124135" y="0"/>
                  </a:moveTo>
                  <a:lnTo>
                    <a:pt x="1232716" y="0"/>
                  </a:lnTo>
                  <a:cubicBezTo>
                    <a:pt x="1301274" y="0"/>
                    <a:pt x="1356851" y="55577"/>
                    <a:pt x="1356851" y="124135"/>
                  </a:cubicBezTo>
                  <a:lnTo>
                    <a:pt x="1356851" y="314631"/>
                  </a:lnTo>
                  <a:lnTo>
                    <a:pt x="0" y="314631"/>
                  </a:lnTo>
                  <a:lnTo>
                    <a:pt x="0" y="124135"/>
                  </a:lnTo>
                  <a:cubicBezTo>
                    <a:pt x="0" y="55577"/>
                    <a:pt x="55577" y="0"/>
                    <a:pt x="12413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48193">
                <a:defRPr/>
              </a:pPr>
              <a:endParaRPr lang="en-US">
                <a:solidFill>
                  <a:prstClr val="white"/>
                </a:solidFill>
                <a:latin typeface="Calibri" panose="020F0502020204030204"/>
              </a:endParaRPr>
            </a:p>
          </p:txBody>
        </p:sp>
        <p:sp>
          <p:nvSpPr>
            <p:cNvPr id="257" name="Rectangle: Rounded Corners 152">
              <a:extLst>
                <a:ext uri="{FF2B5EF4-FFF2-40B4-BE49-F238E27FC236}">
                  <a16:creationId xmlns:a16="http://schemas.microsoft.com/office/drawing/2014/main" id="{498AA2FD-6569-4066-9C72-3D34C835CA70}"/>
                </a:ext>
              </a:extLst>
            </p:cNvPr>
            <p:cNvSpPr/>
            <p:nvPr/>
          </p:nvSpPr>
          <p:spPr>
            <a:xfrm>
              <a:off x="6114998" y="2376385"/>
              <a:ext cx="206478" cy="7964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48193">
                <a:defRPr/>
              </a:pPr>
              <a:endParaRPr lang="en-US">
                <a:solidFill>
                  <a:prstClr val="white"/>
                </a:solidFill>
                <a:latin typeface="Calibri" panose="020F0502020204030204"/>
              </a:endParaRPr>
            </a:p>
          </p:txBody>
        </p:sp>
        <p:sp>
          <p:nvSpPr>
            <p:cNvPr id="258" name="Rectangle: Rounded Corners 153">
              <a:extLst>
                <a:ext uri="{FF2B5EF4-FFF2-40B4-BE49-F238E27FC236}">
                  <a16:creationId xmlns:a16="http://schemas.microsoft.com/office/drawing/2014/main" id="{844B6051-6877-48E2-8B9E-22498F315CDB}"/>
                </a:ext>
              </a:extLst>
            </p:cNvPr>
            <p:cNvSpPr/>
            <p:nvPr/>
          </p:nvSpPr>
          <p:spPr>
            <a:xfrm rot="5400000">
              <a:off x="6114998" y="2072817"/>
              <a:ext cx="206478" cy="9709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48193">
                <a:defRPr/>
              </a:pPr>
              <a:endParaRPr lang="en-US">
                <a:solidFill>
                  <a:prstClr val="white"/>
                </a:solidFill>
                <a:latin typeface="Calibri" panose="020F0502020204030204"/>
              </a:endParaRPr>
            </a:p>
          </p:txBody>
        </p:sp>
      </p:grpSp>
      <p:sp>
        <p:nvSpPr>
          <p:cNvPr id="237" name="TextBox 236">
            <a:extLst>
              <a:ext uri="{FF2B5EF4-FFF2-40B4-BE49-F238E27FC236}">
                <a16:creationId xmlns:a16="http://schemas.microsoft.com/office/drawing/2014/main" id="{9964D7C2-53F5-4C7C-81CE-587CF0E0F2C5}"/>
              </a:ext>
            </a:extLst>
          </p:cNvPr>
          <p:cNvSpPr txBox="1"/>
          <p:nvPr/>
        </p:nvSpPr>
        <p:spPr>
          <a:xfrm>
            <a:off x="2747698" y="3432361"/>
            <a:ext cx="2258943" cy="427744"/>
          </a:xfrm>
          <a:prstGeom prst="rect">
            <a:avLst/>
          </a:prstGeom>
          <a:noFill/>
        </p:spPr>
        <p:txBody>
          <a:bodyPr wrap="square" lIns="87867" tIns="43934" rIns="87867" bIns="43934" rtlCol="0">
            <a:spAutoFit/>
          </a:bodyPr>
          <a:lstStyle/>
          <a:p>
            <a:pPr algn="ctr" defTabSz="932330" fontAlgn="base">
              <a:lnSpc>
                <a:spcPct val="90000"/>
              </a:lnSpc>
              <a:spcBef>
                <a:spcPct val="0"/>
              </a:spcBef>
              <a:spcAft>
                <a:spcPts val="600"/>
              </a:spcAft>
              <a:defRPr/>
            </a:pPr>
            <a:r>
              <a:rPr lang="en-US" sz="1200" kern="0" dirty="0">
                <a:solidFill>
                  <a:srgbClr val="505050"/>
                </a:solidFill>
                <a:latin typeface="Segoe UI"/>
                <a:cs typeface="Segoe UI Semibold" panose="020B0702040204020203" pitchFamily="34" charset="0"/>
              </a:rPr>
              <a:t>Tight integration w/ Docker Hub, Azure Container Registry</a:t>
            </a:r>
          </a:p>
        </p:txBody>
      </p:sp>
      <p:grpSp>
        <p:nvGrpSpPr>
          <p:cNvPr id="9" name="Group 8"/>
          <p:cNvGrpSpPr/>
          <p:nvPr/>
        </p:nvGrpSpPr>
        <p:grpSpPr>
          <a:xfrm>
            <a:off x="3215811" y="2787426"/>
            <a:ext cx="1322718" cy="582842"/>
            <a:chOff x="3215402" y="2851130"/>
            <a:chExt cx="1322905" cy="582924"/>
          </a:xfrm>
        </p:grpSpPr>
        <p:pic>
          <p:nvPicPr>
            <p:cNvPr id="239" name="Graphic 12">
              <a:extLst>
                <a:ext uri="{FF2B5EF4-FFF2-40B4-BE49-F238E27FC236}">
                  <a16:creationId xmlns:a16="http://schemas.microsoft.com/office/drawing/2014/main" id="{EE6ABC86-E625-4186-B2C5-F62246E0C87B}"/>
                </a:ext>
              </a:extLst>
            </p:cNvPr>
            <p:cNvPicPr>
              <a:picLocks noChangeAspect="1"/>
            </p:cNvPicPr>
            <p:nvPr/>
          </p:nvPicPr>
          <p:blipFill>
            <a:blip r:embed="rId3" cstate="screen">
              <a:graysc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955383" y="2851130"/>
              <a:ext cx="582924" cy="582924"/>
            </a:xfrm>
            <a:prstGeom prst="rect">
              <a:avLst/>
            </a:prstGeom>
          </p:spPr>
        </p:pic>
        <p:grpSp>
          <p:nvGrpSpPr>
            <p:cNvPr id="240" name="Graphic 6">
              <a:extLst>
                <a:ext uri="{FF2B5EF4-FFF2-40B4-BE49-F238E27FC236}">
                  <a16:creationId xmlns:a16="http://schemas.microsoft.com/office/drawing/2014/main" id="{B6C45A45-807F-4E3F-BCDF-51D130D8808A}"/>
                </a:ext>
              </a:extLst>
            </p:cNvPr>
            <p:cNvGrpSpPr/>
            <p:nvPr/>
          </p:nvGrpSpPr>
          <p:grpSpPr>
            <a:xfrm>
              <a:off x="3215402" y="2907861"/>
              <a:ext cx="655021" cy="464281"/>
              <a:chOff x="2128837" y="1933575"/>
              <a:chExt cx="4219575" cy="2990850"/>
            </a:xfrm>
            <a:solidFill>
              <a:schemeClr val="tx1"/>
            </a:solidFill>
          </p:grpSpPr>
          <p:sp>
            <p:nvSpPr>
              <p:cNvPr id="241" name="Freeform: Shape 182">
                <a:extLst>
                  <a:ext uri="{FF2B5EF4-FFF2-40B4-BE49-F238E27FC236}">
                    <a16:creationId xmlns:a16="http://schemas.microsoft.com/office/drawing/2014/main" id="{171BB79F-351A-4264-B521-8270C238C42B}"/>
                  </a:ext>
                </a:extLst>
              </p:cNvPr>
              <p:cNvSpPr/>
              <p:nvPr/>
            </p:nvSpPr>
            <p:spPr>
              <a:xfrm>
                <a:off x="2121664" y="2700005"/>
                <a:ext cx="4229100" cy="2228850"/>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42" name="Freeform: Shape 183">
                <a:extLst>
                  <a:ext uri="{FF2B5EF4-FFF2-40B4-BE49-F238E27FC236}">
                    <a16:creationId xmlns:a16="http://schemas.microsoft.com/office/drawing/2014/main" id="{B4A62A12-3B33-4A60-B64E-C4FA20862BE9}"/>
                  </a:ext>
                </a:extLst>
              </p:cNvPr>
              <p:cNvSpPr/>
              <p:nvPr/>
            </p:nvSpPr>
            <p:spPr>
              <a:xfrm>
                <a:off x="2356675"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43" name="Freeform: Shape 184">
                <a:extLst>
                  <a:ext uri="{FF2B5EF4-FFF2-40B4-BE49-F238E27FC236}">
                    <a16:creationId xmlns:a16="http://schemas.microsoft.com/office/drawing/2014/main" id="{9B5BB46E-171A-4690-B9CD-4FE8632FF84F}"/>
                  </a:ext>
                </a:extLst>
              </p:cNvPr>
              <p:cNvSpPr/>
              <p:nvPr/>
            </p:nvSpPr>
            <p:spPr>
              <a:xfrm>
                <a:off x="2883979"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44" name="Freeform: Shape 185">
                <a:extLst>
                  <a:ext uri="{FF2B5EF4-FFF2-40B4-BE49-F238E27FC236}">
                    <a16:creationId xmlns:a16="http://schemas.microsoft.com/office/drawing/2014/main" id="{027C1442-86BE-488A-A937-5A1C7CB252EB}"/>
                  </a:ext>
                </a:extLst>
              </p:cNvPr>
              <p:cNvSpPr/>
              <p:nvPr/>
            </p:nvSpPr>
            <p:spPr>
              <a:xfrm>
                <a:off x="3411283"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45" name="Freeform: Shape 186">
                <a:extLst>
                  <a:ext uri="{FF2B5EF4-FFF2-40B4-BE49-F238E27FC236}">
                    <a16:creationId xmlns:a16="http://schemas.microsoft.com/office/drawing/2014/main" id="{EAE4DB67-1292-425D-BC6C-39B3CD416E98}"/>
                  </a:ext>
                </a:extLst>
              </p:cNvPr>
              <p:cNvSpPr/>
              <p:nvPr/>
            </p:nvSpPr>
            <p:spPr>
              <a:xfrm>
                <a:off x="3938682"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46" name="Freeform: Shape 187">
                <a:extLst>
                  <a:ext uri="{FF2B5EF4-FFF2-40B4-BE49-F238E27FC236}">
                    <a16:creationId xmlns:a16="http://schemas.microsoft.com/office/drawing/2014/main" id="{B6349353-1F6C-48BB-A08F-D2D1F3A4E91D}"/>
                  </a:ext>
                </a:extLst>
              </p:cNvPr>
              <p:cNvSpPr/>
              <p:nvPr/>
            </p:nvSpPr>
            <p:spPr>
              <a:xfrm>
                <a:off x="4465986"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47" name="Freeform: Shape 188">
                <a:extLst>
                  <a:ext uri="{FF2B5EF4-FFF2-40B4-BE49-F238E27FC236}">
                    <a16:creationId xmlns:a16="http://schemas.microsoft.com/office/drawing/2014/main" id="{937B6AC3-2D88-4BCF-A596-A38C7765F93F}"/>
                  </a:ext>
                </a:extLst>
              </p:cNvPr>
              <p:cNvSpPr/>
              <p:nvPr/>
            </p:nvSpPr>
            <p:spPr>
              <a:xfrm>
                <a:off x="2883979" y="2453259"/>
                <a:ext cx="438150" cy="438150"/>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48" name="Freeform: Shape 189">
                <a:extLst>
                  <a:ext uri="{FF2B5EF4-FFF2-40B4-BE49-F238E27FC236}">
                    <a16:creationId xmlns:a16="http://schemas.microsoft.com/office/drawing/2014/main" id="{50EF2391-BCC3-4ED2-AF20-3D1EFE95A4B1}"/>
                  </a:ext>
                </a:extLst>
              </p:cNvPr>
              <p:cNvSpPr/>
              <p:nvPr/>
            </p:nvSpPr>
            <p:spPr>
              <a:xfrm>
                <a:off x="3411283"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49" name="Freeform: Shape 190">
                <a:extLst>
                  <a:ext uri="{FF2B5EF4-FFF2-40B4-BE49-F238E27FC236}">
                    <a16:creationId xmlns:a16="http://schemas.microsoft.com/office/drawing/2014/main" id="{9E29DDA5-4540-49A0-BDB3-4CC0D44E45BD}"/>
                  </a:ext>
                </a:extLst>
              </p:cNvPr>
              <p:cNvSpPr/>
              <p:nvPr/>
            </p:nvSpPr>
            <p:spPr>
              <a:xfrm>
                <a:off x="3938682"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50" name="Freeform: Shape 191">
                <a:extLst>
                  <a:ext uri="{FF2B5EF4-FFF2-40B4-BE49-F238E27FC236}">
                    <a16:creationId xmlns:a16="http://schemas.microsoft.com/office/drawing/2014/main" id="{17FDE749-D70E-4F1A-A224-4DEF666CC0E6}"/>
                  </a:ext>
                </a:extLst>
              </p:cNvPr>
              <p:cNvSpPr/>
              <p:nvPr/>
            </p:nvSpPr>
            <p:spPr>
              <a:xfrm>
                <a:off x="3938682" y="1926431"/>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grpSp>
      </p:grpSp>
      <p:sp>
        <p:nvSpPr>
          <p:cNvPr id="259" name="Rectangle 258">
            <a:extLst>
              <a:ext uri="{FF2B5EF4-FFF2-40B4-BE49-F238E27FC236}">
                <a16:creationId xmlns:a16="http://schemas.microsoft.com/office/drawing/2014/main" id="{2F3B3629-F99A-4E8E-896E-0ED46B88DBE0}"/>
              </a:ext>
            </a:extLst>
          </p:cNvPr>
          <p:cNvSpPr/>
          <p:nvPr/>
        </p:nvSpPr>
        <p:spPr>
          <a:xfrm>
            <a:off x="9458878" y="2154585"/>
            <a:ext cx="2105064" cy="341632"/>
          </a:xfrm>
          <a:prstGeom prst="rect">
            <a:avLst/>
          </a:prstGeom>
        </p:spPr>
        <p:txBody>
          <a:bodyPr wrap="none">
            <a:spAutoFit/>
          </a:bodyPr>
          <a:lstStyle/>
          <a:p>
            <a:pPr algn="ctr" defTabSz="457112">
              <a:lnSpc>
                <a:spcPct val="90000"/>
              </a:lnSpc>
              <a:defRPr/>
            </a:pPr>
            <a:r>
              <a:rPr lang="en-US" dirty="0">
                <a:solidFill>
                  <a:srgbClr val="505050"/>
                </a:solidFill>
                <a:latin typeface="Segoe UI Semilight" panose="020B0402040204020203" pitchFamily="34" charset="0"/>
                <a:cs typeface="Segoe UI Semilight" panose="020B0402040204020203" pitchFamily="34" charset="0"/>
              </a:rPr>
              <a:t>Flexibility &amp; choices</a:t>
            </a:r>
          </a:p>
        </p:txBody>
      </p:sp>
      <p:sp>
        <p:nvSpPr>
          <p:cNvPr id="260" name="TextBox 259">
            <a:extLst>
              <a:ext uri="{FF2B5EF4-FFF2-40B4-BE49-F238E27FC236}">
                <a16:creationId xmlns:a16="http://schemas.microsoft.com/office/drawing/2014/main" id="{CE5CC5F3-B439-4134-BB3A-00BE6F278FEF}"/>
              </a:ext>
            </a:extLst>
          </p:cNvPr>
          <p:cNvSpPr txBox="1"/>
          <p:nvPr/>
        </p:nvSpPr>
        <p:spPr>
          <a:xfrm>
            <a:off x="9216943" y="4621402"/>
            <a:ext cx="2588931" cy="427744"/>
          </a:xfrm>
          <a:prstGeom prst="rect">
            <a:avLst/>
          </a:prstGeom>
          <a:noFill/>
        </p:spPr>
        <p:txBody>
          <a:bodyPr wrap="square" lIns="87867" tIns="43934" rIns="87867" bIns="43934"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defTabSz="914139">
              <a:spcAft>
                <a:spcPts val="588"/>
              </a:spcAft>
              <a:defRPr/>
            </a:pPr>
            <a:r>
              <a:rPr lang="en-US" spc="0" dirty="0">
                <a:solidFill>
                  <a:srgbClr val="505050"/>
                </a:solidFill>
                <a:latin typeface="Segoe UI"/>
              </a:rPr>
              <a:t>Single Docker image, multi container w/ Docker Compose</a:t>
            </a:r>
          </a:p>
        </p:txBody>
      </p:sp>
      <p:sp>
        <p:nvSpPr>
          <p:cNvPr id="273" name="TextBox 272">
            <a:extLst>
              <a:ext uri="{FF2B5EF4-FFF2-40B4-BE49-F238E27FC236}">
                <a16:creationId xmlns:a16="http://schemas.microsoft.com/office/drawing/2014/main" id="{FF4D3EF7-7A85-42EC-A0BF-BEC0F72035D3}"/>
              </a:ext>
            </a:extLst>
          </p:cNvPr>
          <p:cNvSpPr txBox="1"/>
          <p:nvPr/>
        </p:nvSpPr>
        <p:spPr>
          <a:xfrm>
            <a:off x="9492166" y="5909351"/>
            <a:ext cx="2038485" cy="427744"/>
          </a:xfrm>
          <a:prstGeom prst="rect">
            <a:avLst/>
          </a:prstGeom>
          <a:noFill/>
        </p:spPr>
        <p:txBody>
          <a:bodyPr wrap="square" lIns="87867" tIns="43934" rIns="87867" bIns="43934"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defTabSz="914139">
              <a:spcAft>
                <a:spcPts val="588"/>
              </a:spcAft>
              <a:defRPr/>
            </a:pPr>
            <a:r>
              <a:rPr lang="en-US" spc="0" dirty="0">
                <a:solidFill>
                  <a:srgbClr val="505050"/>
                </a:solidFill>
                <a:latin typeface="Segoe UI"/>
              </a:rPr>
              <a:t>IntelliJ, , Jenkin, Maven Visual Studio family</a:t>
            </a:r>
          </a:p>
        </p:txBody>
      </p:sp>
      <p:grpSp>
        <p:nvGrpSpPr>
          <p:cNvPr id="5" name="Group 4"/>
          <p:cNvGrpSpPr/>
          <p:nvPr/>
        </p:nvGrpSpPr>
        <p:grpSpPr>
          <a:xfrm>
            <a:off x="9497582" y="5382874"/>
            <a:ext cx="2027655" cy="440824"/>
            <a:chOff x="9273790" y="5446946"/>
            <a:chExt cx="2027943" cy="440886"/>
          </a:xfrm>
        </p:grpSpPr>
        <p:pic>
          <p:nvPicPr>
            <p:cNvPr id="275" name="Graphic 177">
              <a:extLst>
                <a:ext uri="{FF2B5EF4-FFF2-40B4-BE49-F238E27FC236}">
                  <a16:creationId xmlns:a16="http://schemas.microsoft.com/office/drawing/2014/main" id="{21673D38-6873-4431-9119-EC50560DA85F}"/>
                </a:ext>
              </a:extLst>
            </p:cNvPr>
            <p:cNvPicPr>
              <a:picLocks noChangeAspect="1"/>
            </p:cNvPicPr>
            <p:nvPr/>
          </p:nvPicPr>
          <p:blipFill>
            <a:blip r:embed="rId5" cstate="screen">
              <a:graysc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273790" y="5446946"/>
              <a:ext cx="440886" cy="440886"/>
            </a:xfrm>
            <a:prstGeom prst="rect">
              <a:avLst/>
            </a:prstGeom>
          </p:spPr>
        </p:pic>
        <p:pic>
          <p:nvPicPr>
            <p:cNvPr id="276" name="Graphic 178">
              <a:extLst>
                <a:ext uri="{FF2B5EF4-FFF2-40B4-BE49-F238E27FC236}">
                  <a16:creationId xmlns:a16="http://schemas.microsoft.com/office/drawing/2014/main" id="{878BADC9-2BC1-430E-920C-8C66C0BCDDE3}"/>
                </a:ext>
              </a:extLst>
            </p:cNvPr>
            <p:cNvPicPr>
              <a:picLocks noChangeAspect="1"/>
            </p:cNvPicPr>
            <p:nvPr/>
          </p:nvPicPr>
          <p:blipFill>
            <a:blip r:embed="rId7" cstate="screen">
              <a:graysc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827088" y="5489330"/>
              <a:ext cx="356119" cy="356119"/>
            </a:xfrm>
            <a:prstGeom prst="rect">
              <a:avLst/>
            </a:prstGeom>
          </p:spPr>
        </p:pic>
        <p:sp>
          <p:nvSpPr>
            <p:cNvPr id="277" name="Freeform: Shape 179">
              <a:extLst>
                <a:ext uri="{FF2B5EF4-FFF2-40B4-BE49-F238E27FC236}">
                  <a16:creationId xmlns:a16="http://schemas.microsoft.com/office/drawing/2014/main" id="{33BDC99A-967B-4391-89B5-4FAE808202A8}"/>
                </a:ext>
              </a:extLst>
            </p:cNvPr>
            <p:cNvSpPr/>
            <p:nvPr/>
          </p:nvSpPr>
          <p:spPr>
            <a:xfrm>
              <a:off x="10295619" y="5448963"/>
              <a:ext cx="318475" cy="436853"/>
            </a:xfrm>
            <a:custGeom>
              <a:avLst/>
              <a:gdLst>
                <a:gd name="connsiteX0" fmla="*/ 1355407 w 1899285"/>
                <a:gd name="connsiteY0" fmla="*/ 2215463 h 2605256"/>
                <a:gd name="connsiteX1" fmla="*/ 1296352 w 1899285"/>
                <a:gd name="connsiteY1" fmla="*/ 2224036 h 2605256"/>
                <a:gd name="connsiteX2" fmla="*/ 1303972 w 1899285"/>
                <a:gd name="connsiteY2" fmla="*/ 2425013 h 2605256"/>
                <a:gd name="connsiteX3" fmla="*/ 1383030 w 1899285"/>
                <a:gd name="connsiteY3" fmla="*/ 2407868 h 2605256"/>
                <a:gd name="connsiteX4" fmla="*/ 1355407 w 1899285"/>
                <a:gd name="connsiteY4" fmla="*/ 2215463 h 2605256"/>
                <a:gd name="connsiteX5" fmla="*/ 1664018 w 1899285"/>
                <a:gd name="connsiteY5" fmla="*/ 1999365 h 2605256"/>
                <a:gd name="connsiteX6" fmla="*/ 1746885 w 1899285"/>
                <a:gd name="connsiteY6" fmla="*/ 2017343 h 2605256"/>
                <a:gd name="connsiteX7" fmla="*/ 1584008 w 1899285"/>
                <a:gd name="connsiteY7" fmla="*/ 2013533 h 2605256"/>
                <a:gd name="connsiteX8" fmla="*/ 1664018 w 1899285"/>
                <a:gd name="connsiteY8" fmla="*/ 1999365 h 2605256"/>
                <a:gd name="connsiteX9" fmla="*/ 1652825 w 1899285"/>
                <a:gd name="connsiteY9" fmla="*/ 1933880 h 2605256"/>
                <a:gd name="connsiteX10" fmla="*/ 1731645 w 1899285"/>
                <a:gd name="connsiteY10" fmla="*/ 1946857 h 2605256"/>
                <a:gd name="connsiteX11" fmla="*/ 1586865 w 1899285"/>
                <a:gd name="connsiteY11" fmla="*/ 1954478 h 2605256"/>
                <a:gd name="connsiteX12" fmla="*/ 1652825 w 1899285"/>
                <a:gd name="connsiteY12" fmla="*/ 1933880 h 2605256"/>
                <a:gd name="connsiteX13" fmla="*/ 1353502 w 1899285"/>
                <a:gd name="connsiteY13" fmla="*/ 1883041 h 2605256"/>
                <a:gd name="connsiteX14" fmla="*/ 1279207 w 1899285"/>
                <a:gd name="connsiteY14" fmla="*/ 1891613 h 2605256"/>
                <a:gd name="connsiteX15" fmla="*/ 1290637 w 1899285"/>
                <a:gd name="connsiteY15" fmla="*/ 2176411 h 2605256"/>
                <a:gd name="connsiteX16" fmla="*/ 1385887 w 1899285"/>
                <a:gd name="connsiteY16" fmla="*/ 2159266 h 2605256"/>
                <a:gd name="connsiteX17" fmla="*/ 1353502 w 1899285"/>
                <a:gd name="connsiteY17" fmla="*/ 1883041 h 2605256"/>
                <a:gd name="connsiteX18" fmla="*/ 1119083 w 1899285"/>
                <a:gd name="connsiteY18" fmla="*/ 1876790 h 2605256"/>
                <a:gd name="connsiteX19" fmla="*/ 726757 w 1899285"/>
                <a:gd name="connsiteY19" fmla="*/ 1911616 h 2605256"/>
                <a:gd name="connsiteX20" fmla="*/ 849630 w 1899285"/>
                <a:gd name="connsiteY20" fmla="*/ 2515501 h 2605256"/>
                <a:gd name="connsiteX21" fmla="*/ 1288732 w 1899285"/>
                <a:gd name="connsiteY21" fmla="*/ 2523121 h 2605256"/>
                <a:gd name="connsiteX22" fmla="*/ 1262062 w 1899285"/>
                <a:gd name="connsiteY22" fmla="*/ 2159266 h 2605256"/>
                <a:gd name="connsiteX23" fmla="*/ 1243012 w 1899285"/>
                <a:gd name="connsiteY23" fmla="*/ 1890661 h 2605256"/>
                <a:gd name="connsiteX24" fmla="*/ 1119083 w 1899285"/>
                <a:gd name="connsiteY24" fmla="*/ 1876790 h 2605256"/>
                <a:gd name="connsiteX25" fmla="*/ 1437441 w 1899285"/>
                <a:gd name="connsiteY25" fmla="*/ 1874944 h 2605256"/>
                <a:gd name="connsiteX26" fmla="*/ 1410652 w 1899285"/>
                <a:gd name="connsiteY26" fmla="*/ 1876373 h 2605256"/>
                <a:gd name="connsiteX27" fmla="*/ 1443990 w 1899285"/>
                <a:gd name="connsiteY27" fmla="*/ 2121166 h 2605256"/>
                <a:gd name="connsiteX28" fmla="*/ 1504950 w 1899285"/>
                <a:gd name="connsiteY28" fmla="*/ 2105926 h 2605256"/>
                <a:gd name="connsiteX29" fmla="*/ 1464945 w 1899285"/>
                <a:gd name="connsiteY29" fmla="*/ 1876373 h 2605256"/>
                <a:gd name="connsiteX30" fmla="*/ 1437441 w 1899285"/>
                <a:gd name="connsiteY30" fmla="*/ 1874944 h 2605256"/>
                <a:gd name="connsiteX31" fmla="*/ 1706880 w 1899285"/>
                <a:gd name="connsiteY31" fmla="*/ 1864943 h 2605256"/>
                <a:gd name="connsiteX32" fmla="*/ 1557338 w 1899285"/>
                <a:gd name="connsiteY32" fmla="*/ 1923045 h 2605256"/>
                <a:gd name="connsiteX33" fmla="*/ 1706880 w 1899285"/>
                <a:gd name="connsiteY33" fmla="*/ 1864943 h 2605256"/>
                <a:gd name="connsiteX34" fmla="*/ 1711374 w 1899285"/>
                <a:gd name="connsiteY34" fmla="*/ 1786749 h 2605256"/>
                <a:gd name="connsiteX35" fmla="*/ 1686877 w 1899285"/>
                <a:gd name="connsiteY35" fmla="*/ 1793506 h 2605256"/>
                <a:gd name="connsiteX36" fmla="*/ 1510665 w 1899285"/>
                <a:gd name="connsiteY36" fmla="*/ 1874468 h 2605256"/>
                <a:gd name="connsiteX37" fmla="*/ 1542097 w 1899285"/>
                <a:gd name="connsiteY37" fmla="*/ 2098306 h 2605256"/>
                <a:gd name="connsiteX38" fmla="*/ 1735455 w 1899285"/>
                <a:gd name="connsiteY38" fmla="*/ 2104021 h 2605256"/>
                <a:gd name="connsiteX39" fmla="*/ 1619250 w 1899285"/>
                <a:gd name="connsiteY39" fmla="*/ 2133548 h 2605256"/>
                <a:gd name="connsiteX40" fmla="*/ 1744980 w 1899285"/>
                <a:gd name="connsiteY40" fmla="*/ 2133548 h 2605256"/>
                <a:gd name="connsiteX41" fmla="*/ 1819275 w 1899285"/>
                <a:gd name="connsiteY41" fmla="*/ 1985911 h 2605256"/>
                <a:gd name="connsiteX42" fmla="*/ 1771650 w 1899285"/>
                <a:gd name="connsiteY42" fmla="*/ 1823986 h 2605256"/>
                <a:gd name="connsiteX43" fmla="*/ 1711374 w 1899285"/>
                <a:gd name="connsiteY43" fmla="*/ 1786749 h 2605256"/>
                <a:gd name="connsiteX44" fmla="*/ 1262063 w 1899285"/>
                <a:gd name="connsiteY44" fmla="*/ 1634438 h 2605256"/>
                <a:gd name="connsiteX45" fmla="*/ 1279208 w 1899285"/>
                <a:gd name="connsiteY45" fmla="*/ 1655393 h 2605256"/>
                <a:gd name="connsiteX46" fmla="*/ 1262063 w 1899285"/>
                <a:gd name="connsiteY46" fmla="*/ 1676348 h 2605256"/>
                <a:gd name="connsiteX47" fmla="*/ 1244918 w 1899285"/>
                <a:gd name="connsiteY47" fmla="*/ 1655393 h 2605256"/>
                <a:gd name="connsiteX48" fmla="*/ 1262063 w 1899285"/>
                <a:gd name="connsiteY48" fmla="*/ 1634438 h 2605256"/>
                <a:gd name="connsiteX49" fmla="*/ 1109662 w 1899285"/>
                <a:gd name="connsiteY49" fmla="*/ 1547761 h 2605256"/>
                <a:gd name="connsiteX50" fmla="*/ 978217 w 1899285"/>
                <a:gd name="connsiteY50" fmla="*/ 1686826 h 2605256"/>
                <a:gd name="connsiteX51" fmla="*/ 1239202 w 1899285"/>
                <a:gd name="connsiteY51" fmla="*/ 1803031 h 2605256"/>
                <a:gd name="connsiteX52" fmla="*/ 1109662 w 1899285"/>
                <a:gd name="connsiteY52" fmla="*/ 1547761 h 2605256"/>
                <a:gd name="connsiteX53" fmla="*/ 1244918 w 1899285"/>
                <a:gd name="connsiteY53" fmla="*/ 1536331 h 2605256"/>
                <a:gd name="connsiteX54" fmla="*/ 1262063 w 1899285"/>
                <a:gd name="connsiteY54" fmla="*/ 1557286 h 2605256"/>
                <a:gd name="connsiteX55" fmla="*/ 1244918 w 1899285"/>
                <a:gd name="connsiteY55" fmla="*/ 1578241 h 2605256"/>
                <a:gd name="connsiteX56" fmla="*/ 1227773 w 1899285"/>
                <a:gd name="connsiteY56" fmla="*/ 1557286 h 2605256"/>
                <a:gd name="connsiteX57" fmla="*/ 1244918 w 1899285"/>
                <a:gd name="connsiteY57" fmla="*/ 1536331 h 2605256"/>
                <a:gd name="connsiteX58" fmla="*/ 1369695 w 1899285"/>
                <a:gd name="connsiteY58" fmla="*/ 1516254 h 2605256"/>
                <a:gd name="connsiteX59" fmla="*/ 1333500 w 1899285"/>
                <a:gd name="connsiteY59" fmla="*/ 1524901 h 2605256"/>
                <a:gd name="connsiteX60" fmla="*/ 1295400 w 1899285"/>
                <a:gd name="connsiteY60" fmla="*/ 1803031 h 2605256"/>
                <a:gd name="connsiteX61" fmla="*/ 1446847 w 1899285"/>
                <a:gd name="connsiteY61" fmla="*/ 1563001 h 2605256"/>
                <a:gd name="connsiteX62" fmla="*/ 1369695 w 1899285"/>
                <a:gd name="connsiteY62" fmla="*/ 1516254 h 2605256"/>
                <a:gd name="connsiteX63" fmla="*/ 1226820 w 1899285"/>
                <a:gd name="connsiteY63" fmla="*/ 1485848 h 2605256"/>
                <a:gd name="connsiteX64" fmla="*/ 1159192 w 1899285"/>
                <a:gd name="connsiteY64" fmla="*/ 1499183 h 2605256"/>
                <a:gd name="connsiteX65" fmla="*/ 1140142 w 1899285"/>
                <a:gd name="connsiteY65" fmla="*/ 1521091 h 2605256"/>
                <a:gd name="connsiteX66" fmla="*/ 1278255 w 1899285"/>
                <a:gd name="connsiteY66" fmla="*/ 1789696 h 2605256"/>
                <a:gd name="connsiteX67" fmla="*/ 1306830 w 1899285"/>
                <a:gd name="connsiteY67" fmla="*/ 1520138 h 2605256"/>
                <a:gd name="connsiteX68" fmla="*/ 1226820 w 1899285"/>
                <a:gd name="connsiteY68" fmla="*/ 1485848 h 2605256"/>
                <a:gd name="connsiteX69" fmla="*/ 1185423 w 1899285"/>
                <a:gd name="connsiteY69" fmla="*/ 1384429 h 2605256"/>
                <a:gd name="connsiteX70" fmla="*/ 1159192 w 1899285"/>
                <a:gd name="connsiteY70" fmla="*/ 1395361 h 2605256"/>
                <a:gd name="connsiteX71" fmla="*/ 1167765 w 1899285"/>
                <a:gd name="connsiteY71" fmla="*/ 1459178 h 2605256"/>
                <a:gd name="connsiteX72" fmla="*/ 1185423 w 1899285"/>
                <a:gd name="connsiteY72" fmla="*/ 1384429 h 2605256"/>
                <a:gd name="connsiteX73" fmla="*/ 926782 w 1899285"/>
                <a:gd name="connsiteY73" fmla="*/ 1315351 h 2605256"/>
                <a:gd name="connsiteX74" fmla="*/ 876300 w 1899285"/>
                <a:gd name="connsiteY74" fmla="*/ 1448701 h 2605256"/>
                <a:gd name="connsiteX75" fmla="*/ 909637 w 1899285"/>
                <a:gd name="connsiteY75" fmla="*/ 1564906 h 2605256"/>
                <a:gd name="connsiteX76" fmla="*/ 926782 w 1899285"/>
                <a:gd name="connsiteY76" fmla="*/ 1594433 h 2605256"/>
                <a:gd name="connsiteX77" fmla="*/ 1031557 w 1899285"/>
                <a:gd name="connsiteY77" fmla="*/ 1562048 h 2605256"/>
                <a:gd name="connsiteX78" fmla="*/ 1136332 w 1899285"/>
                <a:gd name="connsiteY78" fmla="*/ 1482991 h 2605256"/>
                <a:gd name="connsiteX79" fmla="*/ 1137285 w 1899285"/>
                <a:gd name="connsiteY79" fmla="*/ 1449653 h 2605256"/>
                <a:gd name="connsiteX80" fmla="*/ 1063942 w 1899285"/>
                <a:gd name="connsiteY80" fmla="*/ 1430603 h 2605256"/>
                <a:gd name="connsiteX81" fmla="*/ 1132522 w 1899285"/>
                <a:gd name="connsiteY81" fmla="*/ 1408696 h 2605256"/>
                <a:gd name="connsiteX82" fmla="*/ 1133475 w 1899285"/>
                <a:gd name="connsiteY82" fmla="*/ 1395361 h 2605256"/>
                <a:gd name="connsiteX83" fmla="*/ 1064895 w 1899285"/>
                <a:gd name="connsiteY83" fmla="*/ 1365833 h 2605256"/>
                <a:gd name="connsiteX84" fmla="*/ 926782 w 1899285"/>
                <a:gd name="connsiteY84" fmla="*/ 1315351 h 2605256"/>
                <a:gd name="connsiteX85" fmla="*/ 718185 w 1899285"/>
                <a:gd name="connsiteY85" fmla="*/ 1302016 h 2605256"/>
                <a:gd name="connsiteX86" fmla="*/ 839152 w 1899285"/>
                <a:gd name="connsiteY86" fmla="*/ 1376311 h 2605256"/>
                <a:gd name="connsiteX87" fmla="*/ 847725 w 1899285"/>
                <a:gd name="connsiteY87" fmla="*/ 1324876 h 2605256"/>
                <a:gd name="connsiteX88" fmla="*/ 718185 w 1899285"/>
                <a:gd name="connsiteY88" fmla="*/ 1302016 h 2605256"/>
                <a:gd name="connsiteX89" fmla="*/ 1359262 w 1899285"/>
                <a:gd name="connsiteY89" fmla="*/ 1301435 h 2605256"/>
                <a:gd name="connsiteX90" fmla="*/ 1242060 w 1899285"/>
                <a:gd name="connsiteY90" fmla="*/ 1367738 h 2605256"/>
                <a:gd name="connsiteX91" fmla="*/ 1252537 w 1899285"/>
                <a:gd name="connsiteY91" fmla="*/ 1400123 h 2605256"/>
                <a:gd name="connsiteX92" fmla="*/ 1313497 w 1899285"/>
                <a:gd name="connsiteY92" fmla="*/ 1406791 h 2605256"/>
                <a:gd name="connsiteX93" fmla="*/ 1259205 w 1899285"/>
                <a:gd name="connsiteY93" fmla="*/ 1418221 h 2605256"/>
                <a:gd name="connsiteX94" fmla="*/ 1257300 w 1899285"/>
                <a:gd name="connsiteY94" fmla="*/ 1469656 h 2605256"/>
                <a:gd name="connsiteX95" fmla="*/ 1416367 w 1899285"/>
                <a:gd name="connsiteY95" fmla="*/ 1491563 h 2605256"/>
                <a:gd name="connsiteX96" fmla="*/ 1428750 w 1899285"/>
                <a:gd name="connsiteY96" fmla="*/ 1420126 h 2605256"/>
                <a:gd name="connsiteX97" fmla="*/ 1397317 w 1899285"/>
                <a:gd name="connsiteY97" fmla="*/ 1303921 h 2605256"/>
                <a:gd name="connsiteX98" fmla="*/ 1359262 w 1899285"/>
                <a:gd name="connsiteY98" fmla="*/ 1301435 h 2605256"/>
                <a:gd name="connsiteX99" fmla="*/ 1274445 w 1899285"/>
                <a:gd name="connsiteY99" fmla="*/ 1301063 h 2605256"/>
                <a:gd name="connsiteX100" fmla="*/ 1089660 w 1899285"/>
                <a:gd name="connsiteY100" fmla="*/ 1316303 h 2605256"/>
                <a:gd name="connsiteX101" fmla="*/ 1084897 w 1899285"/>
                <a:gd name="connsiteY101" fmla="*/ 1321066 h 2605256"/>
                <a:gd name="connsiteX102" fmla="*/ 1204912 w 1899285"/>
                <a:gd name="connsiteY102" fmla="*/ 1355356 h 2605256"/>
                <a:gd name="connsiteX103" fmla="*/ 1274445 w 1899285"/>
                <a:gd name="connsiteY103" fmla="*/ 1301063 h 2605256"/>
                <a:gd name="connsiteX104" fmla="*/ 585787 w 1899285"/>
                <a:gd name="connsiteY104" fmla="*/ 1245818 h 2605256"/>
                <a:gd name="connsiteX105" fmla="*/ 264795 w 1899285"/>
                <a:gd name="connsiteY105" fmla="*/ 1444891 h 2605256"/>
                <a:gd name="connsiteX106" fmla="*/ 401002 w 1899285"/>
                <a:gd name="connsiteY106" fmla="*/ 2119261 h 2605256"/>
                <a:gd name="connsiteX107" fmla="*/ 741045 w 1899285"/>
                <a:gd name="connsiteY107" fmla="*/ 2245943 h 2605256"/>
                <a:gd name="connsiteX108" fmla="*/ 700087 w 1899285"/>
                <a:gd name="connsiteY108" fmla="*/ 1913521 h 2605256"/>
                <a:gd name="connsiteX109" fmla="*/ 579120 w 1899285"/>
                <a:gd name="connsiteY109" fmla="*/ 1908758 h 2605256"/>
                <a:gd name="connsiteX110" fmla="*/ 635317 w 1899285"/>
                <a:gd name="connsiteY110" fmla="*/ 1863991 h 2605256"/>
                <a:gd name="connsiteX111" fmla="*/ 617220 w 1899285"/>
                <a:gd name="connsiteY111" fmla="*/ 1808746 h 2605256"/>
                <a:gd name="connsiteX112" fmla="*/ 685800 w 1899285"/>
                <a:gd name="connsiteY112" fmla="*/ 1847798 h 2605256"/>
                <a:gd name="connsiteX113" fmla="*/ 689610 w 1899285"/>
                <a:gd name="connsiteY113" fmla="*/ 1644916 h 2605256"/>
                <a:gd name="connsiteX114" fmla="*/ 713422 w 1899285"/>
                <a:gd name="connsiteY114" fmla="*/ 1603006 h 2605256"/>
                <a:gd name="connsiteX115" fmla="*/ 714375 w 1899285"/>
                <a:gd name="connsiteY115" fmla="*/ 1754453 h 2605256"/>
                <a:gd name="connsiteX116" fmla="*/ 725805 w 1899285"/>
                <a:gd name="connsiteY116" fmla="*/ 1861133 h 2605256"/>
                <a:gd name="connsiteX117" fmla="*/ 1155382 w 1899285"/>
                <a:gd name="connsiteY117" fmla="*/ 1825891 h 2605256"/>
                <a:gd name="connsiteX118" fmla="*/ 1040130 w 1899285"/>
                <a:gd name="connsiteY118" fmla="*/ 1774456 h 2605256"/>
                <a:gd name="connsiteX119" fmla="*/ 936307 w 1899285"/>
                <a:gd name="connsiteY119" fmla="*/ 1711591 h 2605256"/>
                <a:gd name="connsiteX120" fmla="*/ 971550 w 1899285"/>
                <a:gd name="connsiteY120" fmla="*/ 1627771 h 2605256"/>
                <a:gd name="connsiteX121" fmla="*/ 871537 w 1899285"/>
                <a:gd name="connsiteY121" fmla="*/ 1538236 h 2605256"/>
                <a:gd name="connsiteX122" fmla="*/ 843915 w 1899285"/>
                <a:gd name="connsiteY122" fmla="*/ 1426793 h 2605256"/>
                <a:gd name="connsiteX123" fmla="*/ 667702 w 1899285"/>
                <a:gd name="connsiteY123" fmla="*/ 1332496 h 2605256"/>
                <a:gd name="connsiteX124" fmla="*/ 585787 w 1899285"/>
                <a:gd name="connsiteY124" fmla="*/ 1245818 h 2605256"/>
                <a:gd name="connsiteX125" fmla="*/ 1434465 w 1899285"/>
                <a:gd name="connsiteY125" fmla="*/ 1194383 h 2605256"/>
                <a:gd name="connsiteX126" fmla="*/ 1368742 w 1899285"/>
                <a:gd name="connsiteY126" fmla="*/ 1255343 h 2605256"/>
                <a:gd name="connsiteX127" fmla="*/ 1444942 w 1899285"/>
                <a:gd name="connsiteY127" fmla="*/ 1502041 h 2605256"/>
                <a:gd name="connsiteX128" fmla="*/ 1479232 w 1899285"/>
                <a:gd name="connsiteY128" fmla="*/ 1550618 h 2605256"/>
                <a:gd name="connsiteX129" fmla="*/ 1310640 w 1899285"/>
                <a:gd name="connsiteY129" fmla="*/ 1832558 h 2605256"/>
                <a:gd name="connsiteX130" fmla="*/ 1456372 w 1899285"/>
                <a:gd name="connsiteY130" fmla="*/ 1807793 h 2605256"/>
                <a:gd name="connsiteX131" fmla="*/ 1500187 w 1899285"/>
                <a:gd name="connsiteY131" fmla="*/ 1728736 h 2605256"/>
                <a:gd name="connsiteX132" fmla="*/ 1592580 w 1899285"/>
                <a:gd name="connsiteY132" fmla="*/ 1443938 h 2605256"/>
                <a:gd name="connsiteX133" fmla="*/ 1604962 w 1899285"/>
                <a:gd name="connsiteY133" fmla="*/ 1365833 h 2605256"/>
                <a:gd name="connsiteX134" fmla="*/ 1538287 w 1899285"/>
                <a:gd name="connsiteY134" fmla="*/ 1293443 h 2605256"/>
                <a:gd name="connsiteX135" fmla="*/ 1434465 w 1899285"/>
                <a:gd name="connsiteY135" fmla="*/ 1194383 h 2605256"/>
                <a:gd name="connsiteX136" fmla="*/ 1035367 w 1899285"/>
                <a:gd name="connsiteY136" fmla="*/ 998168 h 2605256"/>
                <a:gd name="connsiteX137" fmla="*/ 1337309 w 1899285"/>
                <a:gd name="connsiteY137" fmla="*/ 1086750 h 2605256"/>
                <a:gd name="connsiteX138" fmla="*/ 1306829 w 1899285"/>
                <a:gd name="connsiteY138" fmla="*/ 1121993 h 2605256"/>
                <a:gd name="connsiteX139" fmla="*/ 1109662 w 1899285"/>
                <a:gd name="connsiteY139" fmla="*/ 1121040 h 2605256"/>
                <a:gd name="connsiteX140" fmla="*/ 1036320 w 1899285"/>
                <a:gd name="connsiteY140" fmla="*/ 1039125 h 2605256"/>
                <a:gd name="connsiteX141" fmla="*/ 1035367 w 1899285"/>
                <a:gd name="connsiteY141" fmla="*/ 998168 h 2605256"/>
                <a:gd name="connsiteX142" fmla="*/ 1045845 w 1899285"/>
                <a:gd name="connsiteY142" fmla="*/ 940066 h 2605256"/>
                <a:gd name="connsiteX143" fmla="*/ 1296352 w 1899285"/>
                <a:gd name="connsiteY143" fmla="*/ 972451 h 2605256"/>
                <a:gd name="connsiteX144" fmla="*/ 1301115 w 1899285"/>
                <a:gd name="connsiteY144" fmla="*/ 1033411 h 2605256"/>
                <a:gd name="connsiteX145" fmla="*/ 1045845 w 1899285"/>
                <a:gd name="connsiteY145" fmla="*/ 940066 h 2605256"/>
                <a:gd name="connsiteX146" fmla="*/ 1494473 w 1899285"/>
                <a:gd name="connsiteY146" fmla="*/ 901013 h 2605256"/>
                <a:gd name="connsiteX147" fmla="*/ 1323975 w 1899285"/>
                <a:gd name="connsiteY147" fmla="*/ 1029600 h 2605256"/>
                <a:gd name="connsiteX148" fmla="*/ 1323975 w 1899285"/>
                <a:gd name="connsiteY148" fmla="*/ 968640 h 2605256"/>
                <a:gd name="connsiteX149" fmla="*/ 1494473 w 1899285"/>
                <a:gd name="connsiteY149" fmla="*/ 901013 h 2605256"/>
                <a:gd name="connsiteX150" fmla="*/ 470458 w 1899285"/>
                <a:gd name="connsiteY150" fmla="*/ 689181 h 2605256"/>
                <a:gd name="connsiteX151" fmla="*/ 548640 w 1899285"/>
                <a:gd name="connsiteY151" fmla="*/ 809573 h 2605256"/>
                <a:gd name="connsiteX152" fmla="*/ 497205 w 1899285"/>
                <a:gd name="connsiteY152" fmla="*/ 741946 h 2605256"/>
                <a:gd name="connsiteX153" fmla="*/ 467677 w 1899285"/>
                <a:gd name="connsiteY153" fmla="*/ 853388 h 2605256"/>
                <a:gd name="connsiteX154" fmla="*/ 457200 w 1899285"/>
                <a:gd name="connsiteY154" fmla="*/ 726706 h 2605256"/>
                <a:gd name="connsiteX155" fmla="*/ 415290 w 1899285"/>
                <a:gd name="connsiteY155" fmla="*/ 745756 h 2605256"/>
                <a:gd name="connsiteX156" fmla="*/ 470458 w 1899285"/>
                <a:gd name="connsiteY156" fmla="*/ 689181 h 2605256"/>
                <a:gd name="connsiteX157" fmla="*/ 1596390 w 1899285"/>
                <a:gd name="connsiteY157" fmla="*/ 633361 h 2605256"/>
                <a:gd name="connsiteX158" fmla="*/ 1552575 w 1899285"/>
                <a:gd name="connsiteY158" fmla="*/ 948638 h 2605256"/>
                <a:gd name="connsiteX159" fmla="*/ 1517332 w 1899285"/>
                <a:gd name="connsiteY159" fmla="*/ 1050556 h 2605256"/>
                <a:gd name="connsiteX160" fmla="*/ 1475422 w 1899285"/>
                <a:gd name="connsiteY160" fmla="*/ 1141043 h 2605256"/>
                <a:gd name="connsiteX161" fmla="*/ 1570672 w 1899285"/>
                <a:gd name="connsiteY161" fmla="*/ 1235341 h 2605256"/>
                <a:gd name="connsiteX162" fmla="*/ 1659255 w 1899285"/>
                <a:gd name="connsiteY162" fmla="*/ 1335353 h 2605256"/>
                <a:gd name="connsiteX163" fmla="*/ 1631632 w 1899285"/>
                <a:gd name="connsiteY163" fmla="*/ 1460131 h 2605256"/>
                <a:gd name="connsiteX164" fmla="*/ 1519237 w 1899285"/>
                <a:gd name="connsiteY164" fmla="*/ 1800173 h 2605256"/>
                <a:gd name="connsiteX165" fmla="*/ 1706880 w 1899285"/>
                <a:gd name="connsiteY165" fmla="*/ 1739213 h 2605256"/>
                <a:gd name="connsiteX166" fmla="*/ 1842135 w 1899285"/>
                <a:gd name="connsiteY166" fmla="*/ 1258201 h 2605256"/>
                <a:gd name="connsiteX167" fmla="*/ 1596390 w 1899285"/>
                <a:gd name="connsiteY167" fmla="*/ 633361 h 2605256"/>
                <a:gd name="connsiteX168" fmla="*/ 358140 w 1899285"/>
                <a:gd name="connsiteY168" fmla="*/ 579068 h 2605256"/>
                <a:gd name="connsiteX169" fmla="*/ 319087 w 1899285"/>
                <a:gd name="connsiteY169" fmla="*/ 616216 h 2605256"/>
                <a:gd name="connsiteX170" fmla="*/ 57150 w 1899285"/>
                <a:gd name="connsiteY170" fmla="*/ 1258201 h 2605256"/>
                <a:gd name="connsiteX171" fmla="*/ 319087 w 1899285"/>
                <a:gd name="connsiteY171" fmla="*/ 1900186 h 2605256"/>
                <a:gd name="connsiteX172" fmla="*/ 337185 w 1899285"/>
                <a:gd name="connsiteY172" fmla="*/ 1919236 h 2605256"/>
                <a:gd name="connsiteX173" fmla="*/ 305752 w 1899285"/>
                <a:gd name="connsiteY173" fmla="*/ 1731593 h 2605256"/>
                <a:gd name="connsiteX174" fmla="*/ 255270 w 1899285"/>
                <a:gd name="connsiteY174" fmla="*/ 1589671 h 2605256"/>
                <a:gd name="connsiteX175" fmla="*/ 208597 w 1899285"/>
                <a:gd name="connsiteY175" fmla="*/ 1445843 h 2605256"/>
                <a:gd name="connsiteX176" fmla="*/ 300037 w 1899285"/>
                <a:gd name="connsiteY176" fmla="*/ 1347736 h 2605256"/>
                <a:gd name="connsiteX177" fmla="*/ 475297 w 1899285"/>
                <a:gd name="connsiteY177" fmla="*/ 1239151 h 2605256"/>
                <a:gd name="connsiteX178" fmla="*/ 561022 w 1899285"/>
                <a:gd name="connsiteY178" fmla="*/ 1183906 h 2605256"/>
                <a:gd name="connsiteX179" fmla="*/ 528637 w 1899285"/>
                <a:gd name="connsiteY179" fmla="*/ 1097228 h 2605256"/>
                <a:gd name="connsiteX180" fmla="*/ 502920 w 1899285"/>
                <a:gd name="connsiteY180" fmla="*/ 1001978 h 2605256"/>
                <a:gd name="connsiteX181" fmla="*/ 380047 w 1899285"/>
                <a:gd name="connsiteY181" fmla="*/ 922921 h 2605256"/>
                <a:gd name="connsiteX182" fmla="*/ 344805 w 1899285"/>
                <a:gd name="connsiteY182" fmla="*/ 660031 h 2605256"/>
                <a:gd name="connsiteX183" fmla="*/ 363855 w 1899285"/>
                <a:gd name="connsiteY183" fmla="*/ 629551 h 2605256"/>
                <a:gd name="connsiteX184" fmla="*/ 358140 w 1899285"/>
                <a:gd name="connsiteY184" fmla="*/ 579068 h 2605256"/>
                <a:gd name="connsiteX185" fmla="*/ 1269757 w 1899285"/>
                <a:gd name="connsiteY185" fmla="*/ 513598 h 2605256"/>
                <a:gd name="connsiteX186" fmla="*/ 1283018 w 1899285"/>
                <a:gd name="connsiteY186" fmla="*/ 546683 h 2605256"/>
                <a:gd name="connsiteX187" fmla="*/ 1429703 w 1899285"/>
                <a:gd name="connsiteY187" fmla="*/ 746708 h 2605256"/>
                <a:gd name="connsiteX188" fmla="*/ 1464946 w 1899285"/>
                <a:gd name="connsiteY188" fmla="*/ 781951 h 2605256"/>
                <a:gd name="connsiteX189" fmla="*/ 1450658 w 1899285"/>
                <a:gd name="connsiteY189" fmla="*/ 856246 h 2605256"/>
                <a:gd name="connsiteX190" fmla="*/ 1193483 w 1899285"/>
                <a:gd name="connsiteY190" fmla="*/ 936256 h 2605256"/>
                <a:gd name="connsiteX191" fmla="*/ 1183958 w 1899285"/>
                <a:gd name="connsiteY191" fmla="*/ 839101 h 2605256"/>
                <a:gd name="connsiteX192" fmla="*/ 1222058 w 1899285"/>
                <a:gd name="connsiteY192" fmla="*/ 903871 h 2605256"/>
                <a:gd name="connsiteX193" fmla="*/ 1404938 w 1899285"/>
                <a:gd name="connsiteY193" fmla="*/ 847673 h 2605256"/>
                <a:gd name="connsiteX194" fmla="*/ 1377316 w 1899285"/>
                <a:gd name="connsiteY194" fmla="*/ 751471 h 2605256"/>
                <a:gd name="connsiteX195" fmla="*/ 1257300 w 1899285"/>
                <a:gd name="connsiteY195" fmla="*/ 516203 h 2605256"/>
                <a:gd name="connsiteX196" fmla="*/ 1269757 w 1899285"/>
                <a:gd name="connsiteY196" fmla="*/ 513598 h 2605256"/>
                <a:gd name="connsiteX197" fmla="*/ 1051560 w 1899285"/>
                <a:gd name="connsiteY197" fmla="*/ 476198 h 2605256"/>
                <a:gd name="connsiteX198" fmla="*/ 1107757 w 1899285"/>
                <a:gd name="connsiteY198" fmla="*/ 580973 h 2605256"/>
                <a:gd name="connsiteX199" fmla="*/ 1133475 w 1899285"/>
                <a:gd name="connsiteY199" fmla="*/ 644790 h 2605256"/>
                <a:gd name="connsiteX200" fmla="*/ 1096327 w 1899285"/>
                <a:gd name="connsiteY200" fmla="*/ 675270 h 2605256"/>
                <a:gd name="connsiteX201" fmla="*/ 981075 w 1899285"/>
                <a:gd name="connsiteY201" fmla="*/ 621930 h 2605256"/>
                <a:gd name="connsiteX202" fmla="*/ 1097280 w 1899285"/>
                <a:gd name="connsiteY202" fmla="*/ 619073 h 2605256"/>
                <a:gd name="connsiteX203" fmla="*/ 1051560 w 1899285"/>
                <a:gd name="connsiteY203" fmla="*/ 476198 h 2605256"/>
                <a:gd name="connsiteX204" fmla="*/ 1466850 w 1899285"/>
                <a:gd name="connsiteY204" fmla="*/ 475246 h 2605256"/>
                <a:gd name="connsiteX205" fmla="*/ 1471612 w 1899285"/>
                <a:gd name="connsiteY205" fmla="*/ 475246 h 2605256"/>
                <a:gd name="connsiteX206" fmla="*/ 1539240 w 1899285"/>
                <a:gd name="connsiteY206" fmla="*/ 606691 h 2605256"/>
                <a:gd name="connsiteX207" fmla="*/ 1403032 w 1899285"/>
                <a:gd name="connsiteY207" fmla="*/ 610501 h 2605256"/>
                <a:gd name="connsiteX208" fmla="*/ 1496377 w 1899285"/>
                <a:gd name="connsiteY208" fmla="*/ 593356 h 2605256"/>
                <a:gd name="connsiteX209" fmla="*/ 1466850 w 1899285"/>
                <a:gd name="connsiteY209" fmla="*/ 475246 h 2605256"/>
                <a:gd name="connsiteX210" fmla="*/ 620077 w 1899285"/>
                <a:gd name="connsiteY210" fmla="*/ 319036 h 2605256"/>
                <a:gd name="connsiteX211" fmla="*/ 447675 w 1899285"/>
                <a:gd name="connsiteY211" fmla="*/ 399998 h 2605256"/>
                <a:gd name="connsiteX212" fmla="*/ 417195 w 1899285"/>
                <a:gd name="connsiteY212" fmla="*/ 613358 h 2605256"/>
                <a:gd name="connsiteX213" fmla="*/ 609600 w 1899285"/>
                <a:gd name="connsiteY213" fmla="*/ 706703 h 2605256"/>
                <a:gd name="connsiteX214" fmla="*/ 617220 w 1899285"/>
                <a:gd name="connsiteY214" fmla="*/ 625741 h 2605256"/>
                <a:gd name="connsiteX215" fmla="*/ 620077 w 1899285"/>
                <a:gd name="connsiteY215" fmla="*/ 319036 h 2605256"/>
                <a:gd name="connsiteX216" fmla="*/ 963930 w 1899285"/>
                <a:gd name="connsiteY216" fmla="*/ 312368 h 2605256"/>
                <a:gd name="connsiteX217" fmla="*/ 1002983 w 1899285"/>
                <a:gd name="connsiteY217" fmla="*/ 367613 h 2605256"/>
                <a:gd name="connsiteX218" fmla="*/ 831533 w 1899285"/>
                <a:gd name="connsiteY218" fmla="*/ 471436 h 2605256"/>
                <a:gd name="connsiteX219" fmla="*/ 822008 w 1899285"/>
                <a:gd name="connsiteY219" fmla="*/ 413333 h 2605256"/>
                <a:gd name="connsiteX220" fmla="*/ 963930 w 1899285"/>
                <a:gd name="connsiteY220" fmla="*/ 312368 h 2605256"/>
                <a:gd name="connsiteX221" fmla="*/ 776287 w 1899285"/>
                <a:gd name="connsiteY221" fmla="*/ 105676 h 2605256"/>
                <a:gd name="connsiteX222" fmla="*/ 496252 w 1899285"/>
                <a:gd name="connsiteY222" fmla="*/ 305701 h 2605256"/>
                <a:gd name="connsiteX223" fmla="*/ 584835 w 1899285"/>
                <a:gd name="connsiteY223" fmla="*/ 281888 h 2605256"/>
                <a:gd name="connsiteX224" fmla="*/ 627697 w 1899285"/>
                <a:gd name="connsiteY224" fmla="*/ 283793 h 2605256"/>
                <a:gd name="connsiteX225" fmla="*/ 701040 w 1899285"/>
                <a:gd name="connsiteY225" fmla="*/ 189496 h 2605256"/>
                <a:gd name="connsiteX226" fmla="*/ 763905 w 1899285"/>
                <a:gd name="connsiteY226" fmla="*/ 135203 h 2605256"/>
                <a:gd name="connsiteX227" fmla="*/ 791527 w 1899285"/>
                <a:gd name="connsiteY227" fmla="*/ 113296 h 2605256"/>
                <a:gd name="connsiteX228" fmla="*/ 776287 w 1899285"/>
                <a:gd name="connsiteY228" fmla="*/ 105676 h 2605256"/>
                <a:gd name="connsiteX229" fmla="*/ 1009382 w 1899285"/>
                <a:gd name="connsiteY229" fmla="*/ 58824 h 2605256"/>
                <a:gd name="connsiteX230" fmla="*/ 912495 w 1899285"/>
                <a:gd name="connsiteY230" fmla="*/ 83768 h 2605256"/>
                <a:gd name="connsiteX231" fmla="*/ 652462 w 1899285"/>
                <a:gd name="connsiteY231" fmla="*/ 303796 h 2605256"/>
                <a:gd name="connsiteX232" fmla="*/ 637222 w 1899285"/>
                <a:gd name="connsiteY232" fmla="*/ 578116 h 2605256"/>
                <a:gd name="connsiteX233" fmla="*/ 662940 w 1899285"/>
                <a:gd name="connsiteY233" fmla="*/ 727658 h 2605256"/>
                <a:gd name="connsiteX234" fmla="*/ 579120 w 1899285"/>
                <a:gd name="connsiteY234" fmla="*/ 751471 h 2605256"/>
                <a:gd name="connsiteX235" fmla="*/ 501967 w 1899285"/>
                <a:gd name="connsiteY235" fmla="*/ 642886 h 2605256"/>
                <a:gd name="connsiteX236" fmla="*/ 376237 w 1899285"/>
                <a:gd name="connsiteY236" fmla="*/ 755281 h 2605256"/>
                <a:gd name="connsiteX237" fmla="*/ 515302 w 1899285"/>
                <a:gd name="connsiteY237" fmla="*/ 939113 h 2605256"/>
                <a:gd name="connsiteX238" fmla="*/ 590550 w 1899285"/>
                <a:gd name="connsiteY238" fmla="*/ 903871 h 2605256"/>
                <a:gd name="connsiteX239" fmla="*/ 556260 w 1899285"/>
                <a:gd name="connsiteY239" fmla="*/ 981023 h 2605256"/>
                <a:gd name="connsiteX240" fmla="*/ 562927 w 1899285"/>
                <a:gd name="connsiteY240" fmla="*/ 1028648 h 2605256"/>
                <a:gd name="connsiteX241" fmla="*/ 645795 w 1899285"/>
                <a:gd name="connsiteY241" fmla="*/ 1221053 h 2605256"/>
                <a:gd name="connsiteX242" fmla="*/ 861060 w 1899285"/>
                <a:gd name="connsiteY242" fmla="*/ 1297253 h 2605256"/>
                <a:gd name="connsiteX243" fmla="*/ 974407 w 1899285"/>
                <a:gd name="connsiteY243" fmla="*/ 1274393 h 2605256"/>
                <a:gd name="connsiteX244" fmla="*/ 849630 w 1899285"/>
                <a:gd name="connsiteY244" fmla="*/ 1172476 h 2605256"/>
                <a:gd name="connsiteX245" fmla="*/ 765810 w 1899285"/>
                <a:gd name="connsiteY245" fmla="*/ 1020076 h 2605256"/>
                <a:gd name="connsiteX246" fmla="*/ 1046797 w 1899285"/>
                <a:gd name="connsiteY246" fmla="*/ 1267726 h 2605256"/>
                <a:gd name="connsiteX247" fmla="*/ 1358265 w 1899285"/>
                <a:gd name="connsiteY247" fmla="*/ 1194383 h 2605256"/>
                <a:gd name="connsiteX248" fmla="*/ 1436370 w 1899285"/>
                <a:gd name="connsiteY248" fmla="*/ 1098181 h 2605256"/>
                <a:gd name="connsiteX249" fmla="*/ 1559242 w 1899285"/>
                <a:gd name="connsiteY249" fmla="*/ 604786 h 2605256"/>
                <a:gd name="connsiteX250" fmla="*/ 1530667 w 1899285"/>
                <a:gd name="connsiteY250" fmla="*/ 407618 h 2605256"/>
                <a:gd name="connsiteX251" fmla="*/ 1365885 w 1899285"/>
                <a:gd name="connsiteY251" fmla="*/ 356183 h 2605256"/>
                <a:gd name="connsiteX252" fmla="*/ 1469707 w 1899285"/>
                <a:gd name="connsiteY252" fmla="*/ 292366 h 2605256"/>
                <a:gd name="connsiteX253" fmla="*/ 1318260 w 1899285"/>
                <a:gd name="connsiteY253" fmla="*/ 133298 h 2605256"/>
                <a:gd name="connsiteX254" fmla="*/ 1009382 w 1899285"/>
                <a:gd name="connsiteY254" fmla="*/ 58824 h 2605256"/>
                <a:gd name="connsiteX255" fmla="*/ 1098589 w 1899285"/>
                <a:gd name="connsiteY255" fmla="*/ 2448 h 2605256"/>
                <a:gd name="connsiteX256" fmla="*/ 1354455 w 1899285"/>
                <a:gd name="connsiteY256" fmla="*/ 87578 h 2605256"/>
                <a:gd name="connsiteX257" fmla="*/ 1531620 w 1899285"/>
                <a:gd name="connsiteY257" fmla="*/ 283793 h 2605256"/>
                <a:gd name="connsiteX258" fmla="*/ 1593532 w 1899285"/>
                <a:gd name="connsiteY258" fmla="*/ 549541 h 2605256"/>
                <a:gd name="connsiteX259" fmla="*/ 1621155 w 1899285"/>
                <a:gd name="connsiteY259" fmla="*/ 576211 h 2605256"/>
                <a:gd name="connsiteX260" fmla="*/ 1899285 w 1899285"/>
                <a:gd name="connsiteY260" fmla="*/ 1258201 h 2605256"/>
                <a:gd name="connsiteX261" fmla="*/ 1765935 w 1899285"/>
                <a:gd name="connsiteY261" fmla="*/ 1750643 h 2605256"/>
                <a:gd name="connsiteX262" fmla="*/ 1813560 w 1899285"/>
                <a:gd name="connsiteY262" fmla="*/ 1800173 h 2605256"/>
                <a:gd name="connsiteX263" fmla="*/ 1867852 w 1899285"/>
                <a:gd name="connsiteY263" fmla="*/ 1955431 h 2605256"/>
                <a:gd name="connsiteX264" fmla="*/ 1789747 w 1899285"/>
                <a:gd name="connsiteY264" fmla="*/ 2164028 h 2605256"/>
                <a:gd name="connsiteX265" fmla="*/ 1604010 w 1899285"/>
                <a:gd name="connsiteY265" fmla="*/ 2167838 h 2605256"/>
                <a:gd name="connsiteX266" fmla="*/ 1581150 w 1899285"/>
                <a:gd name="connsiteY266" fmla="*/ 2138311 h 2605256"/>
                <a:gd name="connsiteX267" fmla="*/ 1451610 w 1899285"/>
                <a:gd name="connsiteY267" fmla="*/ 2160218 h 2605256"/>
                <a:gd name="connsiteX268" fmla="*/ 1409700 w 1899285"/>
                <a:gd name="connsiteY268" fmla="*/ 2207843 h 2605256"/>
                <a:gd name="connsiteX269" fmla="*/ 1430655 w 1899285"/>
                <a:gd name="connsiteY269" fmla="*/ 2418346 h 2605256"/>
                <a:gd name="connsiteX270" fmla="*/ 1331595 w 1899285"/>
                <a:gd name="connsiteY270" fmla="*/ 2475496 h 2605256"/>
                <a:gd name="connsiteX271" fmla="*/ 1336357 w 1899285"/>
                <a:gd name="connsiteY271" fmla="*/ 2538361 h 2605256"/>
                <a:gd name="connsiteX272" fmla="*/ 1250632 w 1899285"/>
                <a:gd name="connsiteY272" fmla="*/ 2593606 h 2605256"/>
                <a:gd name="connsiteX273" fmla="*/ 823912 w 1899285"/>
                <a:gd name="connsiteY273" fmla="*/ 2572651 h 2605256"/>
                <a:gd name="connsiteX274" fmla="*/ 737235 w 1899285"/>
                <a:gd name="connsiteY274" fmla="*/ 2301188 h 2605256"/>
                <a:gd name="connsiteX275" fmla="*/ 441007 w 1899285"/>
                <a:gd name="connsiteY275" fmla="*/ 2210701 h 2605256"/>
                <a:gd name="connsiteX276" fmla="*/ 357187 w 1899285"/>
                <a:gd name="connsiteY276" fmla="*/ 2164981 h 2605256"/>
                <a:gd name="connsiteX277" fmla="*/ 347662 w 1899285"/>
                <a:gd name="connsiteY277" fmla="*/ 2054491 h 2605256"/>
                <a:gd name="connsiteX278" fmla="*/ 343852 w 1899285"/>
                <a:gd name="connsiteY278" fmla="*/ 2001151 h 2605256"/>
                <a:gd name="connsiteX279" fmla="*/ 278130 w 1899285"/>
                <a:gd name="connsiteY279" fmla="*/ 1940191 h 2605256"/>
                <a:gd name="connsiteX280" fmla="*/ 0 w 1899285"/>
                <a:gd name="connsiteY280" fmla="*/ 1258201 h 2605256"/>
                <a:gd name="connsiteX281" fmla="*/ 278130 w 1899285"/>
                <a:gd name="connsiteY281" fmla="*/ 577163 h 2605256"/>
                <a:gd name="connsiteX282" fmla="*/ 356235 w 1899285"/>
                <a:gd name="connsiteY282" fmla="*/ 505726 h 2605256"/>
                <a:gd name="connsiteX283" fmla="*/ 450532 w 1899285"/>
                <a:gd name="connsiteY283" fmla="*/ 314273 h 2605256"/>
                <a:gd name="connsiteX284" fmla="*/ 695325 w 1899285"/>
                <a:gd name="connsiteY284" fmla="*/ 89483 h 2605256"/>
                <a:gd name="connsiteX285" fmla="*/ 822007 w 1899285"/>
                <a:gd name="connsiteY285" fmla="*/ 35191 h 2605256"/>
                <a:gd name="connsiteX286" fmla="*/ 1098589 w 1899285"/>
                <a:gd name="connsiteY286" fmla="*/ 2448 h 26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899285" h="2605256">
                  <a:moveTo>
                    <a:pt x="1355407" y="2215463"/>
                  </a:moveTo>
                  <a:cubicBezTo>
                    <a:pt x="1341120" y="2211653"/>
                    <a:pt x="1314450" y="2224988"/>
                    <a:pt x="1296352" y="2224036"/>
                  </a:cubicBezTo>
                  <a:cubicBezTo>
                    <a:pt x="1293495" y="2279281"/>
                    <a:pt x="1301115" y="2366911"/>
                    <a:pt x="1303972" y="2425013"/>
                  </a:cubicBezTo>
                  <a:cubicBezTo>
                    <a:pt x="1340167" y="2425013"/>
                    <a:pt x="1355407" y="2417393"/>
                    <a:pt x="1383030" y="2407868"/>
                  </a:cubicBezTo>
                  <a:cubicBezTo>
                    <a:pt x="1385887" y="2339288"/>
                    <a:pt x="1361122" y="2276423"/>
                    <a:pt x="1355407" y="2215463"/>
                  </a:cubicBezTo>
                  <a:close/>
                  <a:moveTo>
                    <a:pt x="1664018" y="1999365"/>
                  </a:moveTo>
                  <a:cubicBezTo>
                    <a:pt x="1697117" y="2002103"/>
                    <a:pt x="1730693" y="2010200"/>
                    <a:pt x="1746885" y="2017343"/>
                  </a:cubicBezTo>
                  <a:cubicBezTo>
                    <a:pt x="1696403" y="2018296"/>
                    <a:pt x="1632585" y="2017343"/>
                    <a:pt x="1584008" y="2013533"/>
                  </a:cubicBezTo>
                  <a:cubicBezTo>
                    <a:pt x="1598296" y="1999246"/>
                    <a:pt x="1630919" y="1996626"/>
                    <a:pt x="1664018" y="1999365"/>
                  </a:cubicBezTo>
                  <a:close/>
                  <a:moveTo>
                    <a:pt x="1652825" y="1933880"/>
                  </a:moveTo>
                  <a:cubicBezTo>
                    <a:pt x="1681400" y="1934237"/>
                    <a:pt x="1712119" y="1940190"/>
                    <a:pt x="1731645" y="1946857"/>
                  </a:cubicBezTo>
                  <a:cubicBezTo>
                    <a:pt x="1686877" y="1950668"/>
                    <a:pt x="1632585" y="1958288"/>
                    <a:pt x="1586865" y="1954478"/>
                  </a:cubicBezTo>
                  <a:cubicBezTo>
                    <a:pt x="1597819" y="1938762"/>
                    <a:pt x="1624250" y="1933523"/>
                    <a:pt x="1652825" y="1933880"/>
                  </a:cubicBezTo>
                  <a:close/>
                  <a:moveTo>
                    <a:pt x="1353502" y="1883041"/>
                  </a:moveTo>
                  <a:cubicBezTo>
                    <a:pt x="1327785" y="1883041"/>
                    <a:pt x="1304925" y="1883041"/>
                    <a:pt x="1279207" y="1891613"/>
                  </a:cubicBezTo>
                  <a:cubicBezTo>
                    <a:pt x="1278255" y="1986863"/>
                    <a:pt x="1283017" y="2081161"/>
                    <a:pt x="1290637" y="2176411"/>
                  </a:cubicBezTo>
                  <a:cubicBezTo>
                    <a:pt x="1326832" y="2170696"/>
                    <a:pt x="1351597" y="2166886"/>
                    <a:pt x="1385887" y="2159266"/>
                  </a:cubicBezTo>
                  <a:cubicBezTo>
                    <a:pt x="1374457" y="2067826"/>
                    <a:pt x="1376362" y="1964003"/>
                    <a:pt x="1353502" y="1883041"/>
                  </a:cubicBezTo>
                  <a:close/>
                  <a:moveTo>
                    <a:pt x="1119083" y="1876790"/>
                  </a:moveTo>
                  <a:cubicBezTo>
                    <a:pt x="987504" y="1871789"/>
                    <a:pt x="838914" y="1890898"/>
                    <a:pt x="726757" y="1911616"/>
                  </a:cubicBezTo>
                  <a:cubicBezTo>
                    <a:pt x="750570" y="2132596"/>
                    <a:pt x="785812" y="2319286"/>
                    <a:pt x="849630" y="2515501"/>
                  </a:cubicBezTo>
                  <a:cubicBezTo>
                    <a:pt x="991552" y="2558363"/>
                    <a:pt x="1163002" y="2562173"/>
                    <a:pt x="1288732" y="2523121"/>
                  </a:cubicBezTo>
                  <a:cubicBezTo>
                    <a:pt x="1265872" y="2412631"/>
                    <a:pt x="1275397" y="2277376"/>
                    <a:pt x="1262062" y="2159266"/>
                  </a:cubicBezTo>
                  <a:cubicBezTo>
                    <a:pt x="1251585" y="2070683"/>
                    <a:pt x="1257300" y="1981148"/>
                    <a:pt x="1243012" y="1890661"/>
                  </a:cubicBezTo>
                  <a:cubicBezTo>
                    <a:pt x="1204912" y="1882802"/>
                    <a:pt x="1162942" y="1878457"/>
                    <a:pt x="1119083" y="1876790"/>
                  </a:cubicBezTo>
                  <a:close/>
                  <a:moveTo>
                    <a:pt x="1437441" y="1874944"/>
                  </a:moveTo>
                  <a:cubicBezTo>
                    <a:pt x="1428035" y="1875420"/>
                    <a:pt x="1418748" y="1876373"/>
                    <a:pt x="1410652" y="1876373"/>
                  </a:cubicBezTo>
                  <a:cubicBezTo>
                    <a:pt x="1418272" y="1954478"/>
                    <a:pt x="1437322" y="2040203"/>
                    <a:pt x="1443990" y="2121166"/>
                  </a:cubicBezTo>
                  <a:cubicBezTo>
                    <a:pt x="1469707" y="2122118"/>
                    <a:pt x="1483042" y="2109736"/>
                    <a:pt x="1504950" y="2105926"/>
                  </a:cubicBezTo>
                  <a:cubicBezTo>
                    <a:pt x="1505902" y="2034488"/>
                    <a:pt x="1498282" y="1935428"/>
                    <a:pt x="1464945" y="1876373"/>
                  </a:cubicBezTo>
                  <a:cubicBezTo>
                    <a:pt x="1456372" y="1874468"/>
                    <a:pt x="1446847" y="1874468"/>
                    <a:pt x="1437441" y="1874944"/>
                  </a:cubicBezTo>
                  <a:close/>
                  <a:moveTo>
                    <a:pt x="1706880" y="1864943"/>
                  </a:moveTo>
                  <a:cubicBezTo>
                    <a:pt x="1650683" y="1875420"/>
                    <a:pt x="1611630" y="1925903"/>
                    <a:pt x="1557338" y="1923045"/>
                  </a:cubicBezTo>
                  <a:cubicBezTo>
                    <a:pt x="1587818" y="1883040"/>
                    <a:pt x="1640205" y="1865895"/>
                    <a:pt x="1706880" y="1864943"/>
                  </a:cubicBezTo>
                  <a:close/>
                  <a:moveTo>
                    <a:pt x="1711374" y="1786749"/>
                  </a:moveTo>
                  <a:cubicBezTo>
                    <a:pt x="1703070" y="1786540"/>
                    <a:pt x="1694735" y="1788505"/>
                    <a:pt x="1686877" y="1793506"/>
                  </a:cubicBezTo>
                  <a:cubicBezTo>
                    <a:pt x="1636395" y="1825891"/>
                    <a:pt x="1547812" y="1835416"/>
                    <a:pt x="1510665" y="1874468"/>
                  </a:cubicBezTo>
                  <a:cubicBezTo>
                    <a:pt x="1528762" y="1935428"/>
                    <a:pt x="1534477" y="2020201"/>
                    <a:pt x="1542097" y="2098306"/>
                  </a:cubicBezTo>
                  <a:cubicBezTo>
                    <a:pt x="1604962" y="2103068"/>
                    <a:pt x="1683067" y="2081161"/>
                    <a:pt x="1735455" y="2104021"/>
                  </a:cubicBezTo>
                  <a:cubicBezTo>
                    <a:pt x="1698307" y="2116403"/>
                    <a:pt x="1650682" y="2116403"/>
                    <a:pt x="1619250" y="2133548"/>
                  </a:cubicBezTo>
                  <a:cubicBezTo>
                    <a:pt x="1644967" y="2145931"/>
                    <a:pt x="1704975" y="2143073"/>
                    <a:pt x="1744980" y="2133548"/>
                  </a:cubicBezTo>
                  <a:cubicBezTo>
                    <a:pt x="1799272" y="2120213"/>
                    <a:pt x="1833562" y="2053538"/>
                    <a:pt x="1819275" y="1985911"/>
                  </a:cubicBezTo>
                  <a:cubicBezTo>
                    <a:pt x="1808797" y="1940191"/>
                    <a:pt x="1790700" y="1853513"/>
                    <a:pt x="1771650" y="1823986"/>
                  </a:cubicBezTo>
                  <a:cubicBezTo>
                    <a:pt x="1760934" y="1807555"/>
                    <a:pt x="1736288" y="1787374"/>
                    <a:pt x="1711374" y="1786749"/>
                  </a:cubicBezTo>
                  <a:close/>
                  <a:moveTo>
                    <a:pt x="1262063" y="1634438"/>
                  </a:moveTo>
                  <a:cubicBezTo>
                    <a:pt x="1271588" y="1634438"/>
                    <a:pt x="1279208" y="1643963"/>
                    <a:pt x="1279208" y="1655393"/>
                  </a:cubicBezTo>
                  <a:cubicBezTo>
                    <a:pt x="1279208" y="1666823"/>
                    <a:pt x="1271588" y="1676348"/>
                    <a:pt x="1262063" y="1676348"/>
                  </a:cubicBezTo>
                  <a:cubicBezTo>
                    <a:pt x="1252538" y="1676348"/>
                    <a:pt x="1244918" y="1666823"/>
                    <a:pt x="1244918" y="1655393"/>
                  </a:cubicBezTo>
                  <a:cubicBezTo>
                    <a:pt x="1244918" y="1643963"/>
                    <a:pt x="1252538" y="1634438"/>
                    <a:pt x="1262063" y="1634438"/>
                  </a:cubicBezTo>
                  <a:close/>
                  <a:moveTo>
                    <a:pt x="1109662" y="1547761"/>
                  </a:moveTo>
                  <a:cubicBezTo>
                    <a:pt x="1054417" y="1584908"/>
                    <a:pt x="994410" y="1619198"/>
                    <a:pt x="978217" y="1686826"/>
                  </a:cubicBezTo>
                  <a:cubicBezTo>
                    <a:pt x="1057275" y="1731593"/>
                    <a:pt x="1148715" y="1775408"/>
                    <a:pt x="1239202" y="1803031"/>
                  </a:cubicBezTo>
                  <a:cubicBezTo>
                    <a:pt x="1201102" y="1713496"/>
                    <a:pt x="1166812" y="1620151"/>
                    <a:pt x="1109662" y="1547761"/>
                  </a:cubicBezTo>
                  <a:close/>
                  <a:moveTo>
                    <a:pt x="1244918" y="1536331"/>
                  </a:moveTo>
                  <a:cubicBezTo>
                    <a:pt x="1254443" y="1536331"/>
                    <a:pt x="1262063" y="1545856"/>
                    <a:pt x="1262063" y="1557286"/>
                  </a:cubicBezTo>
                  <a:cubicBezTo>
                    <a:pt x="1262063" y="1568716"/>
                    <a:pt x="1254443" y="1578241"/>
                    <a:pt x="1244918" y="1578241"/>
                  </a:cubicBezTo>
                  <a:cubicBezTo>
                    <a:pt x="1235393" y="1578241"/>
                    <a:pt x="1227773" y="1568716"/>
                    <a:pt x="1227773" y="1557286"/>
                  </a:cubicBezTo>
                  <a:cubicBezTo>
                    <a:pt x="1227773" y="1545856"/>
                    <a:pt x="1235393" y="1536331"/>
                    <a:pt x="1244918" y="1536331"/>
                  </a:cubicBezTo>
                  <a:close/>
                  <a:moveTo>
                    <a:pt x="1369695" y="1516254"/>
                  </a:moveTo>
                  <a:cubicBezTo>
                    <a:pt x="1358265" y="1516328"/>
                    <a:pt x="1346120" y="1518947"/>
                    <a:pt x="1333500" y="1524901"/>
                  </a:cubicBezTo>
                  <a:cubicBezTo>
                    <a:pt x="1329690" y="1614436"/>
                    <a:pt x="1320165" y="1732546"/>
                    <a:pt x="1295400" y="1803031"/>
                  </a:cubicBezTo>
                  <a:cubicBezTo>
                    <a:pt x="1352550" y="1729688"/>
                    <a:pt x="1399222" y="1645868"/>
                    <a:pt x="1446847" y="1563001"/>
                  </a:cubicBezTo>
                  <a:cubicBezTo>
                    <a:pt x="1431845" y="1538712"/>
                    <a:pt x="1403985" y="1516030"/>
                    <a:pt x="1369695" y="1516254"/>
                  </a:cubicBezTo>
                  <a:close/>
                  <a:moveTo>
                    <a:pt x="1226820" y="1485848"/>
                  </a:moveTo>
                  <a:cubicBezTo>
                    <a:pt x="1205865" y="1483943"/>
                    <a:pt x="1187767" y="1510613"/>
                    <a:pt x="1159192" y="1499183"/>
                  </a:cubicBezTo>
                  <a:cubicBezTo>
                    <a:pt x="1152525" y="1506803"/>
                    <a:pt x="1146810" y="1514423"/>
                    <a:pt x="1140142" y="1521091"/>
                  </a:cubicBezTo>
                  <a:cubicBezTo>
                    <a:pt x="1202055" y="1596338"/>
                    <a:pt x="1230630" y="1703018"/>
                    <a:pt x="1278255" y="1789696"/>
                  </a:cubicBezTo>
                  <a:cubicBezTo>
                    <a:pt x="1303972" y="1704923"/>
                    <a:pt x="1301115" y="1612531"/>
                    <a:pt x="1306830" y="1520138"/>
                  </a:cubicBezTo>
                  <a:cubicBezTo>
                    <a:pt x="1271587" y="1522996"/>
                    <a:pt x="1251585" y="1488706"/>
                    <a:pt x="1226820" y="1485848"/>
                  </a:cubicBezTo>
                  <a:close/>
                  <a:moveTo>
                    <a:pt x="1185423" y="1384429"/>
                  </a:moveTo>
                  <a:cubicBezTo>
                    <a:pt x="1177721" y="1385523"/>
                    <a:pt x="1168955" y="1388931"/>
                    <a:pt x="1159192" y="1395361"/>
                  </a:cubicBezTo>
                  <a:cubicBezTo>
                    <a:pt x="1156335" y="1421078"/>
                    <a:pt x="1163002" y="1429651"/>
                    <a:pt x="1167765" y="1459178"/>
                  </a:cubicBezTo>
                  <a:cubicBezTo>
                    <a:pt x="1241107" y="1482514"/>
                    <a:pt x="1239336" y="1376772"/>
                    <a:pt x="1185423" y="1384429"/>
                  </a:cubicBezTo>
                  <a:close/>
                  <a:moveTo>
                    <a:pt x="926782" y="1315351"/>
                  </a:moveTo>
                  <a:cubicBezTo>
                    <a:pt x="868680" y="1303921"/>
                    <a:pt x="873442" y="1394408"/>
                    <a:pt x="876300" y="1448701"/>
                  </a:cubicBezTo>
                  <a:cubicBezTo>
                    <a:pt x="878205" y="1491563"/>
                    <a:pt x="900112" y="1536331"/>
                    <a:pt x="909637" y="1564906"/>
                  </a:cubicBezTo>
                  <a:cubicBezTo>
                    <a:pt x="914400" y="1577288"/>
                    <a:pt x="915352" y="1591576"/>
                    <a:pt x="926782" y="1594433"/>
                  </a:cubicBezTo>
                  <a:cubicBezTo>
                    <a:pt x="946785" y="1599196"/>
                    <a:pt x="1012507" y="1572526"/>
                    <a:pt x="1031557" y="1562048"/>
                  </a:cubicBezTo>
                  <a:cubicBezTo>
                    <a:pt x="1071562" y="1540141"/>
                    <a:pt x="1102995" y="1505851"/>
                    <a:pt x="1136332" y="1482991"/>
                  </a:cubicBezTo>
                  <a:cubicBezTo>
                    <a:pt x="1136332" y="1472513"/>
                    <a:pt x="1137285" y="1461083"/>
                    <a:pt x="1137285" y="1449653"/>
                  </a:cubicBezTo>
                  <a:cubicBezTo>
                    <a:pt x="1117282" y="1439176"/>
                    <a:pt x="1093470" y="1431556"/>
                    <a:pt x="1063942" y="1430603"/>
                  </a:cubicBezTo>
                  <a:cubicBezTo>
                    <a:pt x="1083945" y="1421078"/>
                    <a:pt x="1114425" y="1421078"/>
                    <a:pt x="1132522" y="1408696"/>
                  </a:cubicBezTo>
                  <a:cubicBezTo>
                    <a:pt x="1133475" y="1403933"/>
                    <a:pt x="1133475" y="1400123"/>
                    <a:pt x="1133475" y="1395361"/>
                  </a:cubicBezTo>
                  <a:cubicBezTo>
                    <a:pt x="1100137" y="1392503"/>
                    <a:pt x="1087755" y="1377263"/>
                    <a:pt x="1064895" y="1365833"/>
                  </a:cubicBezTo>
                  <a:cubicBezTo>
                    <a:pt x="1027747" y="1345831"/>
                    <a:pt x="973455" y="1323923"/>
                    <a:pt x="926782" y="1315351"/>
                  </a:cubicBezTo>
                  <a:close/>
                  <a:moveTo>
                    <a:pt x="718185" y="1302016"/>
                  </a:moveTo>
                  <a:cubicBezTo>
                    <a:pt x="688657" y="1333448"/>
                    <a:pt x="802957" y="1374406"/>
                    <a:pt x="839152" y="1376311"/>
                  </a:cubicBezTo>
                  <a:cubicBezTo>
                    <a:pt x="839152" y="1357261"/>
                    <a:pt x="849630" y="1339163"/>
                    <a:pt x="847725" y="1324876"/>
                  </a:cubicBezTo>
                  <a:cubicBezTo>
                    <a:pt x="804862" y="1317256"/>
                    <a:pt x="747712" y="1322018"/>
                    <a:pt x="718185" y="1302016"/>
                  </a:cubicBezTo>
                  <a:close/>
                  <a:moveTo>
                    <a:pt x="1359262" y="1301435"/>
                  </a:moveTo>
                  <a:cubicBezTo>
                    <a:pt x="1317247" y="1313088"/>
                    <a:pt x="1267063" y="1359165"/>
                    <a:pt x="1242060" y="1367738"/>
                  </a:cubicBezTo>
                  <a:cubicBezTo>
                    <a:pt x="1245870" y="1378216"/>
                    <a:pt x="1252537" y="1386788"/>
                    <a:pt x="1252537" y="1400123"/>
                  </a:cubicBezTo>
                  <a:cubicBezTo>
                    <a:pt x="1272540" y="1395361"/>
                    <a:pt x="1296352" y="1398218"/>
                    <a:pt x="1313497" y="1406791"/>
                  </a:cubicBezTo>
                  <a:cubicBezTo>
                    <a:pt x="1294447" y="1408696"/>
                    <a:pt x="1272540" y="1408696"/>
                    <a:pt x="1259205" y="1418221"/>
                  </a:cubicBezTo>
                  <a:cubicBezTo>
                    <a:pt x="1254442" y="1431556"/>
                    <a:pt x="1260157" y="1450606"/>
                    <a:pt x="1257300" y="1469656"/>
                  </a:cubicBezTo>
                  <a:cubicBezTo>
                    <a:pt x="1303972" y="1482991"/>
                    <a:pt x="1357312" y="1489658"/>
                    <a:pt x="1416367" y="1491563"/>
                  </a:cubicBezTo>
                  <a:cubicBezTo>
                    <a:pt x="1427797" y="1476323"/>
                    <a:pt x="1431607" y="1448701"/>
                    <a:pt x="1428750" y="1420126"/>
                  </a:cubicBezTo>
                  <a:cubicBezTo>
                    <a:pt x="1426845" y="1385836"/>
                    <a:pt x="1418272" y="1316303"/>
                    <a:pt x="1397317" y="1303921"/>
                  </a:cubicBezTo>
                  <a:cubicBezTo>
                    <a:pt x="1386363" y="1297491"/>
                    <a:pt x="1373266" y="1297551"/>
                    <a:pt x="1359262" y="1301435"/>
                  </a:cubicBezTo>
                  <a:close/>
                  <a:moveTo>
                    <a:pt x="1274445" y="1301063"/>
                  </a:moveTo>
                  <a:cubicBezTo>
                    <a:pt x="1218247" y="1305826"/>
                    <a:pt x="1145857" y="1341068"/>
                    <a:pt x="1089660" y="1316303"/>
                  </a:cubicBezTo>
                  <a:cubicBezTo>
                    <a:pt x="1089660" y="1320113"/>
                    <a:pt x="1085850" y="1318208"/>
                    <a:pt x="1084897" y="1321066"/>
                  </a:cubicBezTo>
                  <a:cubicBezTo>
                    <a:pt x="1122997" y="1351546"/>
                    <a:pt x="1152525" y="1358213"/>
                    <a:pt x="1204912" y="1355356"/>
                  </a:cubicBezTo>
                  <a:cubicBezTo>
                    <a:pt x="1228725" y="1338211"/>
                    <a:pt x="1249680" y="1317256"/>
                    <a:pt x="1274445" y="1301063"/>
                  </a:cubicBezTo>
                  <a:close/>
                  <a:moveTo>
                    <a:pt x="585787" y="1245818"/>
                  </a:moveTo>
                  <a:cubicBezTo>
                    <a:pt x="469582" y="1291538"/>
                    <a:pt x="361950" y="1370596"/>
                    <a:pt x="264795" y="1444891"/>
                  </a:cubicBezTo>
                  <a:cubicBezTo>
                    <a:pt x="357187" y="1643011"/>
                    <a:pt x="394335" y="1885898"/>
                    <a:pt x="401002" y="2119261"/>
                  </a:cubicBezTo>
                  <a:cubicBezTo>
                    <a:pt x="506730" y="2168791"/>
                    <a:pt x="599122" y="2240228"/>
                    <a:pt x="741045" y="2245943"/>
                  </a:cubicBezTo>
                  <a:cubicBezTo>
                    <a:pt x="724852" y="2128786"/>
                    <a:pt x="709612" y="2024011"/>
                    <a:pt x="700087" y="1913521"/>
                  </a:cubicBezTo>
                  <a:cubicBezTo>
                    <a:pt x="664845" y="1898281"/>
                    <a:pt x="612457" y="1914473"/>
                    <a:pt x="579120" y="1908758"/>
                  </a:cubicBezTo>
                  <a:cubicBezTo>
                    <a:pt x="579120" y="1868753"/>
                    <a:pt x="630555" y="1891613"/>
                    <a:pt x="635317" y="1863991"/>
                  </a:cubicBezTo>
                  <a:cubicBezTo>
                    <a:pt x="638175" y="1843036"/>
                    <a:pt x="606742" y="1841131"/>
                    <a:pt x="617220" y="1808746"/>
                  </a:cubicBezTo>
                  <a:cubicBezTo>
                    <a:pt x="643890" y="1818271"/>
                    <a:pt x="657225" y="1840178"/>
                    <a:pt x="685800" y="1847798"/>
                  </a:cubicBezTo>
                  <a:cubicBezTo>
                    <a:pt x="711517" y="1791601"/>
                    <a:pt x="685800" y="1691588"/>
                    <a:pt x="689610" y="1644916"/>
                  </a:cubicBezTo>
                  <a:cubicBezTo>
                    <a:pt x="689610" y="1636343"/>
                    <a:pt x="693420" y="1596338"/>
                    <a:pt x="713422" y="1603006"/>
                  </a:cubicBezTo>
                  <a:cubicBezTo>
                    <a:pt x="730567" y="1609673"/>
                    <a:pt x="712470" y="1709686"/>
                    <a:pt x="714375" y="1754453"/>
                  </a:cubicBezTo>
                  <a:cubicBezTo>
                    <a:pt x="716280" y="1795411"/>
                    <a:pt x="709612" y="1835416"/>
                    <a:pt x="725805" y="1861133"/>
                  </a:cubicBezTo>
                  <a:cubicBezTo>
                    <a:pt x="864870" y="1842083"/>
                    <a:pt x="1005840" y="1829701"/>
                    <a:pt x="1155382" y="1825891"/>
                  </a:cubicBezTo>
                  <a:cubicBezTo>
                    <a:pt x="1122045" y="1811603"/>
                    <a:pt x="1082992" y="1798268"/>
                    <a:pt x="1040130" y="1774456"/>
                  </a:cubicBezTo>
                  <a:cubicBezTo>
                    <a:pt x="1016317" y="1761121"/>
                    <a:pt x="942975" y="1733498"/>
                    <a:pt x="936307" y="1711591"/>
                  </a:cubicBezTo>
                  <a:cubicBezTo>
                    <a:pt x="925830" y="1676348"/>
                    <a:pt x="964882" y="1658251"/>
                    <a:pt x="971550" y="1627771"/>
                  </a:cubicBezTo>
                  <a:cubicBezTo>
                    <a:pt x="902017" y="1665871"/>
                    <a:pt x="887730" y="1591576"/>
                    <a:pt x="871537" y="1538236"/>
                  </a:cubicBezTo>
                  <a:cubicBezTo>
                    <a:pt x="856297" y="1490611"/>
                    <a:pt x="847725" y="1454416"/>
                    <a:pt x="843915" y="1426793"/>
                  </a:cubicBezTo>
                  <a:cubicBezTo>
                    <a:pt x="783907" y="1398218"/>
                    <a:pt x="719137" y="1369643"/>
                    <a:pt x="667702" y="1332496"/>
                  </a:cubicBezTo>
                  <a:cubicBezTo>
                    <a:pt x="658177" y="1325828"/>
                    <a:pt x="594360" y="1242008"/>
                    <a:pt x="585787" y="1245818"/>
                  </a:cubicBezTo>
                  <a:close/>
                  <a:moveTo>
                    <a:pt x="1434465" y="1194383"/>
                  </a:moveTo>
                  <a:cubicBezTo>
                    <a:pt x="1417320" y="1219148"/>
                    <a:pt x="1382077" y="1235341"/>
                    <a:pt x="1368742" y="1255343"/>
                  </a:cubicBezTo>
                  <a:cubicBezTo>
                    <a:pt x="1464945" y="1208671"/>
                    <a:pt x="1483042" y="1430603"/>
                    <a:pt x="1444942" y="1502041"/>
                  </a:cubicBezTo>
                  <a:cubicBezTo>
                    <a:pt x="1450657" y="1522996"/>
                    <a:pt x="1470660" y="1531568"/>
                    <a:pt x="1479232" y="1550618"/>
                  </a:cubicBezTo>
                  <a:cubicBezTo>
                    <a:pt x="1424940" y="1646821"/>
                    <a:pt x="1365885" y="1737308"/>
                    <a:pt x="1310640" y="1832558"/>
                  </a:cubicBezTo>
                  <a:cubicBezTo>
                    <a:pt x="1351597" y="1806841"/>
                    <a:pt x="1409700" y="1827796"/>
                    <a:pt x="1456372" y="1807793"/>
                  </a:cubicBezTo>
                  <a:cubicBezTo>
                    <a:pt x="1474470" y="1801126"/>
                    <a:pt x="1486852" y="1761121"/>
                    <a:pt x="1500187" y="1728736"/>
                  </a:cubicBezTo>
                  <a:cubicBezTo>
                    <a:pt x="1537335" y="1640153"/>
                    <a:pt x="1575435" y="1528711"/>
                    <a:pt x="1592580" y="1443938"/>
                  </a:cubicBezTo>
                  <a:cubicBezTo>
                    <a:pt x="1596390" y="1424888"/>
                    <a:pt x="1606867" y="1382978"/>
                    <a:pt x="1604962" y="1365833"/>
                  </a:cubicBezTo>
                  <a:cubicBezTo>
                    <a:pt x="1601152" y="1335353"/>
                    <a:pt x="1559242" y="1312493"/>
                    <a:pt x="1538287" y="1293443"/>
                  </a:cubicBezTo>
                  <a:cubicBezTo>
                    <a:pt x="1500187" y="1258201"/>
                    <a:pt x="1475422" y="1226768"/>
                    <a:pt x="1434465" y="1194383"/>
                  </a:cubicBezTo>
                  <a:close/>
                  <a:moveTo>
                    <a:pt x="1035367" y="998168"/>
                  </a:moveTo>
                  <a:cubicBezTo>
                    <a:pt x="1076325" y="1101038"/>
                    <a:pt x="1218247" y="1089608"/>
                    <a:pt x="1337309" y="1086750"/>
                  </a:cubicBezTo>
                  <a:cubicBezTo>
                    <a:pt x="1332547" y="1100085"/>
                    <a:pt x="1321117" y="1116278"/>
                    <a:pt x="1306829" y="1121993"/>
                  </a:cubicBezTo>
                  <a:cubicBezTo>
                    <a:pt x="1268729" y="1137233"/>
                    <a:pt x="1163002" y="1149615"/>
                    <a:pt x="1109662" y="1121040"/>
                  </a:cubicBezTo>
                  <a:cubicBezTo>
                    <a:pt x="1076325" y="1102943"/>
                    <a:pt x="1054417" y="1062938"/>
                    <a:pt x="1036320" y="1039125"/>
                  </a:cubicBezTo>
                  <a:cubicBezTo>
                    <a:pt x="1026795" y="1027695"/>
                    <a:pt x="982979" y="998168"/>
                    <a:pt x="1035367" y="998168"/>
                  </a:cubicBezTo>
                  <a:close/>
                  <a:moveTo>
                    <a:pt x="1045845" y="940066"/>
                  </a:moveTo>
                  <a:cubicBezTo>
                    <a:pt x="1105852" y="971498"/>
                    <a:pt x="1215390" y="974356"/>
                    <a:pt x="1296352" y="972451"/>
                  </a:cubicBezTo>
                  <a:cubicBezTo>
                    <a:pt x="1301115" y="989596"/>
                    <a:pt x="1301115" y="1011503"/>
                    <a:pt x="1301115" y="1033411"/>
                  </a:cubicBezTo>
                  <a:cubicBezTo>
                    <a:pt x="1196340" y="1038173"/>
                    <a:pt x="1073467" y="1012456"/>
                    <a:pt x="1045845" y="940066"/>
                  </a:cubicBezTo>
                  <a:close/>
                  <a:moveTo>
                    <a:pt x="1494473" y="901013"/>
                  </a:moveTo>
                  <a:cubicBezTo>
                    <a:pt x="1462088" y="961020"/>
                    <a:pt x="1417320" y="1027695"/>
                    <a:pt x="1323975" y="1029600"/>
                  </a:cubicBezTo>
                  <a:cubicBezTo>
                    <a:pt x="1322070" y="1010550"/>
                    <a:pt x="1320165" y="980070"/>
                    <a:pt x="1323975" y="968640"/>
                  </a:cubicBezTo>
                  <a:cubicBezTo>
                    <a:pt x="1395413" y="961973"/>
                    <a:pt x="1440180" y="925778"/>
                    <a:pt x="1494473" y="901013"/>
                  </a:cubicBezTo>
                  <a:close/>
                  <a:moveTo>
                    <a:pt x="470458" y="689181"/>
                  </a:moveTo>
                  <a:cubicBezTo>
                    <a:pt x="513665" y="689841"/>
                    <a:pt x="563522" y="738731"/>
                    <a:pt x="548640" y="809573"/>
                  </a:cubicBezTo>
                  <a:cubicBezTo>
                    <a:pt x="527685" y="797191"/>
                    <a:pt x="521970" y="743851"/>
                    <a:pt x="497205" y="741946"/>
                  </a:cubicBezTo>
                  <a:cubicBezTo>
                    <a:pt x="461010" y="739088"/>
                    <a:pt x="467677" y="811478"/>
                    <a:pt x="467677" y="853388"/>
                  </a:cubicBezTo>
                  <a:cubicBezTo>
                    <a:pt x="442912" y="831481"/>
                    <a:pt x="439102" y="761948"/>
                    <a:pt x="457200" y="726706"/>
                  </a:cubicBezTo>
                  <a:cubicBezTo>
                    <a:pt x="436245" y="717181"/>
                    <a:pt x="426720" y="738136"/>
                    <a:pt x="415290" y="745756"/>
                  </a:cubicBezTo>
                  <a:cubicBezTo>
                    <a:pt x="421005" y="705751"/>
                    <a:pt x="444535" y="688784"/>
                    <a:pt x="470458" y="689181"/>
                  </a:cubicBezTo>
                  <a:close/>
                  <a:moveTo>
                    <a:pt x="1596390" y="633361"/>
                  </a:moveTo>
                  <a:cubicBezTo>
                    <a:pt x="1595437" y="742898"/>
                    <a:pt x="1579245" y="853388"/>
                    <a:pt x="1552575" y="948638"/>
                  </a:cubicBezTo>
                  <a:cubicBezTo>
                    <a:pt x="1544955" y="976261"/>
                    <a:pt x="1533525" y="1017218"/>
                    <a:pt x="1517332" y="1050556"/>
                  </a:cubicBezTo>
                  <a:cubicBezTo>
                    <a:pt x="1505902" y="1073416"/>
                    <a:pt x="1471612" y="1120088"/>
                    <a:pt x="1475422" y="1141043"/>
                  </a:cubicBezTo>
                  <a:cubicBezTo>
                    <a:pt x="1479232" y="1162951"/>
                    <a:pt x="1554480" y="1220101"/>
                    <a:pt x="1570672" y="1235341"/>
                  </a:cubicBezTo>
                  <a:cubicBezTo>
                    <a:pt x="1600200" y="1262963"/>
                    <a:pt x="1654492" y="1300111"/>
                    <a:pt x="1659255" y="1335353"/>
                  </a:cubicBezTo>
                  <a:cubicBezTo>
                    <a:pt x="1664017" y="1372501"/>
                    <a:pt x="1642110" y="1423936"/>
                    <a:pt x="1631632" y="1460131"/>
                  </a:cubicBezTo>
                  <a:cubicBezTo>
                    <a:pt x="1595437" y="1581098"/>
                    <a:pt x="1560195" y="1692541"/>
                    <a:pt x="1519237" y="1800173"/>
                  </a:cubicBezTo>
                  <a:cubicBezTo>
                    <a:pt x="1568767" y="1775408"/>
                    <a:pt x="1643062" y="1741118"/>
                    <a:pt x="1706880" y="1739213"/>
                  </a:cubicBezTo>
                  <a:cubicBezTo>
                    <a:pt x="1792605" y="1600148"/>
                    <a:pt x="1842135" y="1435366"/>
                    <a:pt x="1842135" y="1258201"/>
                  </a:cubicBezTo>
                  <a:cubicBezTo>
                    <a:pt x="1842135" y="1015313"/>
                    <a:pt x="1748790" y="794333"/>
                    <a:pt x="1596390" y="633361"/>
                  </a:cubicBezTo>
                  <a:close/>
                  <a:moveTo>
                    <a:pt x="358140" y="579068"/>
                  </a:moveTo>
                  <a:cubicBezTo>
                    <a:pt x="344805" y="590498"/>
                    <a:pt x="331470" y="602881"/>
                    <a:pt x="319087" y="616216"/>
                  </a:cubicBezTo>
                  <a:cubicBezTo>
                    <a:pt x="157162" y="780046"/>
                    <a:pt x="57150" y="1006741"/>
                    <a:pt x="57150" y="1258201"/>
                  </a:cubicBezTo>
                  <a:cubicBezTo>
                    <a:pt x="57150" y="1508708"/>
                    <a:pt x="157162" y="1736356"/>
                    <a:pt x="319087" y="1900186"/>
                  </a:cubicBezTo>
                  <a:cubicBezTo>
                    <a:pt x="324802" y="1905901"/>
                    <a:pt x="330517" y="1911616"/>
                    <a:pt x="337185" y="1919236"/>
                  </a:cubicBezTo>
                  <a:cubicBezTo>
                    <a:pt x="331470" y="1857323"/>
                    <a:pt x="321945" y="1795411"/>
                    <a:pt x="305752" y="1731593"/>
                  </a:cubicBezTo>
                  <a:cubicBezTo>
                    <a:pt x="293370" y="1681111"/>
                    <a:pt x="270510" y="1637296"/>
                    <a:pt x="255270" y="1589671"/>
                  </a:cubicBezTo>
                  <a:cubicBezTo>
                    <a:pt x="240030" y="1544903"/>
                    <a:pt x="215265" y="1490611"/>
                    <a:pt x="208597" y="1445843"/>
                  </a:cubicBezTo>
                  <a:cubicBezTo>
                    <a:pt x="199072" y="1380121"/>
                    <a:pt x="260032" y="1376311"/>
                    <a:pt x="300037" y="1347736"/>
                  </a:cubicBezTo>
                  <a:cubicBezTo>
                    <a:pt x="360997" y="1302968"/>
                    <a:pt x="409575" y="1279156"/>
                    <a:pt x="475297" y="1239151"/>
                  </a:cubicBezTo>
                  <a:cubicBezTo>
                    <a:pt x="495300" y="1227721"/>
                    <a:pt x="554355" y="1197241"/>
                    <a:pt x="561022" y="1183906"/>
                  </a:cubicBezTo>
                  <a:cubicBezTo>
                    <a:pt x="574357" y="1157236"/>
                    <a:pt x="538162" y="1118183"/>
                    <a:pt x="528637" y="1097228"/>
                  </a:cubicBezTo>
                  <a:cubicBezTo>
                    <a:pt x="513397" y="1063891"/>
                    <a:pt x="504825" y="1035316"/>
                    <a:pt x="502920" y="1001978"/>
                  </a:cubicBezTo>
                  <a:cubicBezTo>
                    <a:pt x="447675" y="993406"/>
                    <a:pt x="405765" y="960068"/>
                    <a:pt x="380047" y="922921"/>
                  </a:cubicBezTo>
                  <a:cubicBezTo>
                    <a:pt x="337185" y="861008"/>
                    <a:pt x="308610" y="746708"/>
                    <a:pt x="344805" y="660031"/>
                  </a:cubicBezTo>
                  <a:cubicBezTo>
                    <a:pt x="347662" y="653363"/>
                    <a:pt x="361950" y="640028"/>
                    <a:pt x="363855" y="629551"/>
                  </a:cubicBezTo>
                  <a:cubicBezTo>
                    <a:pt x="366712" y="614311"/>
                    <a:pt x="361950" y="596213"/>
                    <a:pt x="358140" y="579068"/>
                  </a:cubicBezTo>
                  <a:close/>
                  <a:moveTo>
                    <a:pt x="1269757" y="513598"/>
                  </a:moveTo>
                  <a:cubicBezTo>
                    <a:pt x="1279267" y="518465"/>
                    <a:pt x="1280874" y="541683"/>
                    <a:pt x="1283018" y="546683"/>
                  </a:cubicBezTo>
                  <a:cubicBezTo>
                    <a:pt x="1310641" y="610501"/>
                    <a:pt x="1379221" y="692416"/>
                    <a:pt x="1429703" y="746708"/>
                  </a:cubicBezTo>
                  <a:cubicBezTo>
                    <a:pt x="1442085" y="760043"/>
                    <a:pt x="1463041" y="773378"/>
                    <a:pt x="1464946" y="781951"/>
                  </a:cubicBezTo>
                  <a:cubicBezTo>
                    <a:pt x="1471613" y="807668"/>
                    <a:pt x="1447800" y="839101"/>
                    <a:pt x="1450658" y="856246"/>
                  </a:cubicBezTo>
                  <a:cubicBezTo>
                    <a:pt x="1382078" y="900061"/>
                    <a:pt x="1305878" y="947686"/>
                    <a:pt x="1193483" y="936256"/>
                  </a:cubicBezTo>
                  <a:cubicBezTo>
                    <a:pt x="1169671" y="916253"/>
                    <a:pt x="1160146" y="869581"/>
                    <a:pt x="1183958" y="839101"/>
                  </a:cubicBezTo>
                  <a:cubicBezTo>
                    <a:pt x="1196340" y="860056"/>
                    <a:pt x="1188721" y="898156"/>
                    <a:pt x="1222058" y="903871"/>
                  </a:cubicBezTo>
                  <a:cubicBezTo>
                    <a:pt x="1284923" y="914348"/>
                    <a:pt x="1359218" y="864818"/>
                    <a:pt x="1404938" y="847673"/>
                  </a:cubicBezTo>
                  <a:cubicBezTo>
                    <a:pt x="1433513" y="800048"/>
                    <a:pt x="1403033" y="781951"/>
                    <a:pt x="1377316" y="751471"/>
                  </a:cubicBezTo>
                  <a:cubicBezTo>
                    <a:pt x="1324928" y="688606"/>
                    <a:pt x="1254443" y="610501"/>
                    <a:pt x="1257300" y="516203"/>
                  </a:cubicBezTo>
                  <a:cubicBezTo>
                    <a:pt x="1262539" y="512393"/>
                    <a:pt x="1266587" y="511976"/>
                    <a:pt x="1269757" y="513598"/>
                  </a:cubicBezTo>
                  <a:close/>
                  <a:moveTo>
                    <a:pt x="1051560" y="476198"/>
                  </a:moveTo>
                  <a:cubicBezTo>
                    <a:pt x="1072515" y="513345"/>
                    <a:pt x="1078230" y="552398"/>
                    <a:pt x="1107757" y="580973"/>
                  </a:cubicBezTo>
                  <a:cubicBezTo>
                    <a:pt x="1121092" y="594308"/>
                    <a:pt x="1145857" y="609548"/>
                    <a:pt x="1133475" y="644790"/>
                  </a:cubicBezTo>
                  <a:cubicBezTo>
                    <a:pt x="1130617" y="653363"/>
                    <a:pt x="1108710" y="671460"/>
                    <a:pt x="1096327" y="675270"/>
                  </a:cubicBezTo>
                  <a:cubicBezTo>
                    <a:pt x="1050607" y="688605"/>
                    <a:pt x="944880" y="678128"/>
                    <a:pt x="981075" y="621930"/>
                  </a:cubicBezTo>
                  <a:cubicBezTo>
                    <a:pt x="1019175" y="623835"/>
                    <a:pt x="1069657" y="645743"/>
                    <a:pt x="1097280" y="619073"/>
                  </a:cubicBezTo>
                  <a:cubicBezTo>
                    <a:pt x="1076325" y="583830"/>
                    <a:pt x="1037272" y="516203"/>
                    <a:pt x="1051560" y="476198"/>
                  </a:cubicBezTo>
                  <a:close/>
                  <a:moveTo>
                    <a:pt x="1466850" y="475246"/>
                  </a:moveTo>
                  <a:lnTo>
                    <a:pt x="1471612" y="475246"/>
                  </a:lnTo>
                  <a:cubicBezTo>
                    <a:pt x="1493520" y="520013"/>
                    <a:pt x="1511617" y="567638"/>
                    <a:pt x="1539240" y="606691"/>
                  </a:cubicBezTo>
                  <a:cubicBezTo>
                    <a:pt x="1521142" y="648601"/>
                    <a:pt x="1401127" y="686701"/>
                    <a:pt x="1403032" y="610501"/>
                  </a:cubicBezTo>
                  <a:cubicBezTo>
                    <a:pt x="1428750" y="599071"/>
                    <a:pt x="1473517" y="607643"/>
                    <a:pt x="1496377" y="593356"/>
                  </a:cubicBezTo>
                  <a:cubicBezTo>
                    <a:pt x="1483042" y="557161"/>
                    <a:pt x="1463992" y="526681"/>
                    <a:pt x="1466850" y="475246"/>
                  </a:cubicBezTo>
                  <a:close/>
                  <a:moveTo>
                    <a:pt x="620077" y="319036"/>
                  </a:moveTo>
                  <a:cubicBezTo>
                    <a:pt x="548640" y="323798"/>
                    <a:pt x="490537" y="353326"/>
                    <a:pt x="447675" y="399998"/>
                  </a:cubicBezTo>
                  <a:cubicBezTo>
                    <a:pt x="401002" y="450481"/>
                    <a:pt x="410527" y="544778"/>
                    <a:pt x="417195" y="613358"/>
                  </a:cubicBezTo>
                  <a:cubicBezTo>
                    <a:pt x="500062" y="560971"/>
                    <a:pt x="610552" y="618121"/>
                    <a:pt x="609600" y="706703"/>
                  </a:cubicBezTo>
                  <a:cubicBezTo>
                    <a:pt x="649605" y="705751"/>
                    <a:pt x="624840" y="657173"/>
                    <a:pt x="617220" y="625741"/>
                  </a:cubicBezTo>
                  <a:cubicBezTo>
                    <a:pt x="593407" y="522871"/>
                    <a:pt x="656272" y="412381"/>
                    <a:pt x="620077" y="319036"/>
                  </a:cubicBezTo>
                  <a:close/>
                  <a:moveTo>
                    <a:pt x="963930" y="312368"/>
                  </a:moveTo>
                  <a:cubicBezTo>
                    <a:pt x="988695" y="315226"/>
                    <a:pt x="1021080" y="338086"/>
                    <a:pt x="1002983" y="367613"/>
                  </a:cubicBezTo>
                  <a:cubicBezTo>
                    <a:pt x="907733" y="345706"/>
                    <a:pt x="860108" y="407618"/>
                    <a:pt x="831533" y="471436"/>
                  </a:cubicBezTo>
                  <a:cubicBezTo>
                    <a:pt x="805815" y="464768"/>
                    <a:pt x="815340" y="429526"/>
                    <a:pt x="822008" y="413333"/>
                  </a:cubicBezTo>
                  <a:cubicBezTo>
                    <a:pt x="839153" y="366661"/>
                    <a:pt x="907733" y="303796"/>
                    <a:pt x="963930" y="312368"/>
                  </a:cubicBezTo>
                  <a:close/>
                  <a:moveTo>
                    <a:pt x="776287" y="105676"/>
                  </a:moveTo>
                  <a:cubicBezTo>
                    <a:pt x="672465" y="135203"/>
                    <a:pt x="539115" y="211403"/>
                    <a:pt x="496252" y="305701"/>
                  </a:cubicBezTo>
                  <a:cubicBezTo>
                    <a:pt x="529590" y="300938"/>
                    <a:pt x="552450" y="283793"/>
                    <a:pt x="584835" y="281888"/>
                  </a:cubicBezTo>
                  <a:cubicBezTo>
                    <a:pt x="597217" y="280936"/>
                    <a:pt x="613410" y="287603"/>
                    <a:pt x="627697" y="283793"/>
                  </a:cubicBezTo>
                  <a:cubicBezTo>
                    <a:pt x="656272" y="276173"/>
                    <a:pt x="680085" y="213308"/>
                    <a:pt x="701040" y="189496"/>
                  </a:cubicBezTo>
                  <a:cubicBezTo>
                    <a:pt x="721995" y="165683"/>
                    <a:pt x="746760" y="156158"/>
                    <a:pt x="763905" y="135203"/>
                  </a:cubicBezTo>
                  <a:cubicBezTo>
                    <a:pt x="774382" y="129488"/>
                    <a:pt x="790575" y="129488"/>
                    <a:pt x="791527" y="113296"/>
                  </a:cubicBezTo>
                  <a:cubicBezTo>
                    <a:pt x="786765" y="107581"/>
                    <a:pt x="782002" y="103771"/>
                    <a:pt x="776287" y="105676"/>
                  </a:cubicBezTo>
                  <a:close/>
                  <a:moveTo>
                    <a:pt x="1009382" y="58824"/>
                  </a:moveTo>
                  <a:cubicBezTo>
                    <a:pt x="974348" y="61622"/>
                    <a:pt x="941308" y="69480"/>
                    <a:pt x="912495" y="83768"/>
                  </a:cubicBezTo>
                  <a:cubicBezTo>
                    <a:pt x="819150" y="130441"/>
                    <a:pt x="694372" y="206641"/>
                    <a:pt x="652462" y="303796"/>
                  </a:cubicBezTo>
                  <a:cubicBezTo>
                    <a:pt x="692467" y="397141"/>
                    <a:pt x="640080" y="482866"/>
                    <a:pt x="637222" y="578116"/>
                  </a:cubicBezTo>
                  <a:cubicBezTo>
                    <a:pt x="635317" y="628598"/>
                    <a:pt x="661035" y="672413"/>
                    <a:pt x="662940" y="727658"/>
                  </a:cubicBezTo>
                  <a:cubicBezTo>
                    <a:pt x="649605" y="750518"/>
                    <a:pt x="607695" y="753376"/>
                    <a:pt x="579120" y="751471"/>
                  </a:cubicBezTo>
                  <a:cubicBezTo>
                    <a:pt x="568642" y="702893"/>
                    <a:pt x="552450" y="648601"/>
                    <a:pt x="501967" y="642886"/>
                  </a:cubicBezTo>
                  <a:cubicBezTo>
                    <a:pt x="431482" y="635266"/>
                    <a:pt x="379095" y="694321"/>
                    <a:pt x="376237" y="755281"/>
                  </a:cubicBezTo>
                  <a:cubicBezTo>
                    <a:pt x="372427" y="827671"/>
                    <a:pt x="431482" y="947686"/>
                    <a:pt x="515302" y="939113"/>
                  </a:cubicBezTo>
                  <a:cubicBezTo>
                    <a:pt x="547687" y="936256"/>
                    <a:pt x="555307" y="903871"/>
                    <a:pt x="590550" y="903871"/>
                  </a:cubicBezTo>
                  <a:cubicBezTo>
                    <a:pt x="609600" y="941971"/>
                    <a:pt x="561022" y="953401"/>
                    <a:pt x="556260" y="981023"/>
                  </a:cubicBezTo>
                  <a:cubicBezTo>
                    <a:pt x="554355" y="987691"/>
                    <a:pt x="560070" y="1015313"/>
                    <a:pt x="562927" y="1028648"/>
                  </a:cubicBezTo>
                  <a:cubicBezTo>
                    <a:pt x="578167" y="1091513"/>
                    <a:pt x="612457" y="1173428"/>
                    <a:pt x="645795" y="1221053"/>
                  </a:cubicBezTo>
                  <a:cubicBezTo>
                    <a:pt x="687705" y="1282013"/>
                    <a:pt x="771525" y="1291538"/>
                    <a:pt x="861060" y="1297253"/>
                  </a:cubicBezTo>
                  <a:cubicBezTo>
                    <a:pt x="877252" y="1262963"/>
                    <a:pt x="936307" y="1265821"/>
                    <a:pt x="974407" y="1274393"/>
                  </a:cubicBezTo>
                  <a:cubicBezTo>
                    <a:pt x="927735" y="1256296"/>
                    <a:pt x="884872" y="1211528"/>
                    <a:pt x="849630" y="1172476"/>
                  </a:cubicBezTo>
                  <a:cubicBezTo>
                    <a:pt x="809625" y="1126756"/>
                    <a:pt x="767715" y="1079131"/>
                    <a:pt x="765810" y="1020076"/>
                  </a:cubicBezTo>
                  <a:cubicBezTo>
                    <a:pt x="842962" y="1126756"/>
                    <a:pt x="906780" y="1221053"/>
                    <a:pt x="1046797" y="1267726"/>
                  </a:cubicBezTo>
                  <a:cubicBezTo>
                    <a:pt x="1152525" y="1303921"/>
                    <a:pt x="1276350" y="1251533"/>
                    <a:pt x="1358265" y="1194383"/>
                  </a:cubicBezTo>
                  <a:cubicBezTo>
                    <a:pt x="1392555" y="1170571"/>
                    <a:pt x="1412557" y="1132471"/>
                    <a:pt x="1436370" y="1098181"/>
                  </a:cubicBezTo>
                  <a:cubicBezTo>
                    <a:pt x="1526857" y="968641"/>
                    <a:pt x="1568767" y="783856"/>
                    <a:pt x="1559242" y="604786"/>
                  </a:cubicBezTo>
                  <a:cubicBezTo>
                    <a:pt x="1555432" y="530491"/>
                    <a:pt x="1555432" y="457148"/>
                    <a:pt x="1530667" y="407618"/>
                  </a:cubicBezTo>
                  <a:cubicBezTo>
                    <a:pt x="1504950" y="355231"/>
                    <a:pt x="1417320" y="309511"/>
                    <a:pt x="1365885" y="356183"/>
                  </a:cubicBezTo>
                  <a:cubicBezTo>
                    <a:pt x="1356360" y="305701"/>
                    <a:pt x="1408747" y="274268"/>
                    <a:pt x="1469707" y="292366"/>
                  </a:cubicBezTo>
                  <a:cubicBezTo>
                    <a:pt x="1425892" y="236168"/>
                    <a:pt x="1380172" y="168541"/>
                    <a:pt x="1318260" y="133298"/>
                  </a:cubicBezTo>
                  <a:cubicBezTo>
                    <a:pt x="1237535" y="87578"/>
                    <a:pt x="1114484" y="50430"/>
                    <a:pt x="1009382" y="58824"/>
                  </a:cubicBezTo>
                  <a:close/>
                  <a:moveTo>
                    <a:pt x="1098589" y="2448"/>
                  </a:moveTo>
                  <a:cubicBezTo>
                    <a:pt x="1195625" y="10425"/>
                    <a:pt x="1289208" y="38048"/>
                    <a:pt x="1354455" y="87578"/>
                  </a:cubicBezTo>
                  <a:cubicBezTo>
                    <a:pt x="1410652" y="129488"/>
                    <a:pt x="1499235" y="219023"/>
                    <a:pt x="1531620" y="283793"/>
                  </a:cubicBezTo>
                  <a:cubicBezTo>
                    <a:pt x="1567815" y="356183"/>
                    <a:pt x="1587817" y="450481"/>
                    <a:pt x="1593532" y="549541"/>
                  </a:cubicBezTo>
                  <a:cubicBezTo>
                    <a:pt x="1603057" y="558113"/>
                    <a:pt x="1612582" y="566686"/>
                    <a:pt x="1621155" y="576211"/>
                  </a:cubicBezTo>
                  <a:cubicBezTo>
                    <a:pt x="1793557" y="750518"/>
                    <a:pt x="1899285" y="992453"/>
                    <a:pt x="1899285" y="1258201"/>
                  </a:cubicBezTo>
                  <a:cubicBezTo>
                    <a:pt x="1899285" y="1438223"/>
                    <a:pt x="1850707" y="1606816"/>
                    <a:pt x="1765935" y="1750643"/>
                  </a:cubicBezTo>
                  <a:cubicBezTo>
                    <a:pt x="1785937" y="1760168"/>
                    <a:pt x="1802130" y="1775408"/>
                    <a:pt x="1813560" y="1800173"/>
                  </a:cubicBezTo>
                  <a:cubicBezTo>
                    <a:pt x="1833562" y="1842083"/>
                    <a:pt x="1856422" y="1912568"/>
                    <a:pt x="1867852" y="1955431"/>
                  </a:cubicBezTo>
                  <a:cubicBezTo>
                    <a:pt x="1882140" y="2016391"/>
                    <a:pt x="1852612" y="2144026"/>
                    <a:pt x="1789747" y="2164028"/>
                  </a:cubicBezTo>
                  <a:cubicBezTo>
                    <a:pt x="1734502" y="2182126"/>
                    <a:pt x="1670685" y="2181173"/>
                    <a:pt x="1604010" y="2167838"/>
                  </a:cubicBezTo>
                  <a:cubicBezTo>
                    <a:pt x="1596390" y="2161171"/>
                    <a:pt x="1586865" y="2149741"/>
                    <a:pt x="1581150" y="2138311"/>
                  </a:cubicBezTo>
                  <a:cubicBezTo>
                    <a:pt x="1533525" y="2136406"/>
                    <a:pt x="1488757" y="2141168"/>
                    <a:pt x="1451610" y="2160218"/>
                  </a:cubicBezTo>
                  <a:cubicBezTo>
                    <a:pt x="1455420" y="2195461"/>
                    <a:pt x="1431607" y="2200223"/>
                    <a:pt x="1409700" y="2207843"/>
                  </a:cubicBezTo>
                  <a:cubicBezTo>
                    <a:pt x="1393507" y="2273566"/>
                    <a:pt x="1442085" y="2358338"/>
                    <a:pt x="1430655" y="2418346"/>
                  </a:cubicBezTo>
                  <a:cubicBezTo>
                    <a:pt x="1422082" y="2461208"/>
                    <a:pt x="1369695" y="2467876"/>
                    <a:pt x="1331595" y="2475496"/>
                  </a:cubicBezTo>
                  <a:cubicBezTo>
                    <a:pt x="1330642" y="2498356"/>
                    <a:pt x="1333500" y="2518358"/>
                    <a:pt x="1336357" y="2538361"/>
                  </a:cubicBezTo>
                  <a:cubicBezTo>
                    <a:pt x="1327785" y="2570746"/>
                    <a:pt x="1287780" y="2588843"/>
                    <a:pt x="1250632" y="2593606"/>
                  </a:cubicBezTo>
                  <a:cubicBezTo>
                    <a:pt x="1128712" y="2608846"/>
                    <a:pt x="942022" y="2615513"/>
                    <a:pt x="823912" y="2572651"/>
                  </a:cubicBezTo>
                  <a:cubicBezTo>
                    <a:pt x="790575" y="2491688"/>
                    <a:pt x="764857" y="2393581"/>
                    <a:pt x="737235" y="2301188"/>
                  </a:cubicBezTo>
                  <a:cubicBezTo>
                    <a:pt x="621982" y="2313571"/>
                    <a:pt x="528637" y="2251658"/>
                    <a:pt x="441007" y="2210701"/>
                  </a:cubicBezTo>
                  <a:cubicBezTo>
                    <a:pt x="410527" y="2197366"/>
                    <a:pt x="368617" y="2188793"/>
                    <a:pt x="357187" y="2164981"/>
                  </a:cubicBezTo>
                  <a:cubicBezTo>
                    <a:pt x="345757" y="2142121"/>
                    <a:pt x="350520" y="2097353"/>
                    <a:pt x="347662" y="2054491"/>
                  </a:cubicBezTo>
                  <a:cubicBezTo>
                    <a:pt x="345757" y="2036393"/>
                    <a:pt x="344805" y="2019248"/>
                    <a:pt x="343852" y="2001151"/>
                  </a:cubicBezTo>
                  <a:cubicBezTo>
                    <a:pt x="320992" y="1981148"/>
                    <a:pt x="299085" y="1961146"/>
                    <a:pt x="278130" y="1940191"/>
                  </a:cubicBezTo>
                  <a:cubicBezTo>
                    <a:pt x="106680" y="1765883"/>
                    <a:pt x="0" y="1523948"/>
                    <a:pt x="0" y="1258201"/>
                  </a:cubicBezTo>
                  <a:cubicBezTo>
                    <a:pt x="0" y="991501"/>
                    <a:pt x="106680" y="750518"/>
                    <a:pt x="278130" y="577163"/>
                  </a:cubicBezTo>
                  <a:cubicBezTo>
                    <a:pt x="302895" y="551446"/>
                    <a:pt x="328612" y="527633"/>
                    <a:pt x="356235" y="505726"/>
                  </a:cubicBezTo>
                  <a:cubicBezTo>
                    <a:pt x="360997" y="416191"/>
                    <a:pt x="386715" y="342848"/>
                    <a:pt x="450532" y="314273"/>
                  </a:cubicBezTo>
                  <a:cubicBezTo>
                    <a:pt x="481012" y="191401"/>
                    <a:pt x="591502" y="150443"/>
                    <a:pt x="695325" y="89483"/>
                  </a:cubicBezTo>
                  <a:cubicBezTo>
                    <a:pt x="734377" y="66623"/>
                    <a:pt x="777240" y="51383"/>
                    <a:pt x="822007" y="35191"/>
                  </a:cubicBezTo>
                  <a:cubicBezTo>
                    <a:pt x="901064" y="6139"/>
                    <a:pt x="1001553" y="-5529"/>
                    <a:pt x="1098589" y="2448"/>
                  </a:cubicBezTo>
                  <a:close/>
                </a:path>
              </a:pathLst>
            </a:custGeom>
            <a:solidFill>
              <a:schemeClr val="tx1"/>
            </a:solid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78" name="Freeform: Shape 180">
              <a:extLst>
                <a:ext uri="{FF2B5EF4-FFF2-40B4-BE49-F238E27FC236}">
                  <a16:creationId xmlns:a16="http://schemas.microsoft.com/office/drawing/2014/main" id="{D4D89665-67F8-430B-8745-423A4E096F24}"/>
                </a:ext>
              </a:extLst>
            </p:cNvPr>
            <p:cNvSpPr>
              <a:spLocks/>
            </p:cNvSpPr>
            <p:nvPr/>
          </p:nvSpPr>
          <p:spPr bwMode="auto">
            <a:xfrm rot="19422995">
              <a:off x="10726505" y="5564013"/>
              <a:ext cx="575228" cy="206752"/>
            </a:xfrm>
            <a:custGeom>
              <a:avLst/>
              <a:gdLst>
                <a:gd name="connsiteX0" fmla="*/ 1649402 w 1720722"/>
                <a:gd name="connsiteY0" fmla="*/ 522119 h 618474"/>
                <a:gd name="connsiteX1" fmla="*/ 1674831 w 1720722"/>
                <a:gd name="connsiteY1" fmla="*/ 524500 h 618474"/>
                <a:gd name="connsiteX2" fmla="*/ 1709796 w 1720722"/>
                <a:gd name="connsiteY2" fmla="*/ 547509 h 618474"/>
                <a:gd name="connsiteX3" fmla="*/ 1710591 w 1720722"/>
                <a:gd name="connsiteY3" fmla="*/ 548303 h 618474"/>
                <a:gd name="connsiteX4" fmla="*/ 1696287 w 1720722"/>
                <a:gd name="connsiteY4" fmla="*/ 561791 h 618474"/>
                <a:gd name="connsiteX5" fmla="*/ 1694698 w 1720722"/>
                <a:gd name="connsiteY5" fmla="*/ 560204 h 618474"/>
                <a:gd name="connsiteX6" fmla="*/ 1649402 w 1720722"/>
                <a:gd name="connsiteY6" fmla="*/ 522119 h 618474"/>
                <a:gd name="connsiteX7" fmla="*/ 1676298 w 1720722"/>
                <a:gd name="connsiteY7" fmla="*/ 521447 h 618474"/>
                <a:gd name="connsiteX8" fmla="*/ 1677093 w 1720722"/>
                <a:gd name="connsiteY8" fmla="*/ 521447 h 618474"/>
                <a:gd name="connsiteX9" fmla="*/ 1719209 w 1720722"/>
                <a:gd name="connsiteY9" fmla="*/ 531739 h 618474"/>
                <a:gd name="connsiteX10" fmla="*/ 1720004 w 1720722"/>
                <a:gd name="connsiteY10" fmla="*/ 531739 h 618474"/>
                <a:gd name="connsiteX11" fmla="*/ 1712057 w 1720722"/>
                <a:gd name="connsiteY11" fmla="*/ 545990 h 618474"/>
                <a:gd name="connsiteX12" fmla="*/ 1712057 w 1720722"/>
                <a:gd name="connsiteY12" fmla="*/ 545199 h 618474"/>
                <a:gd name="connsiteX13" fmla="*/ 1676298 w 1720722"/>
                <a:gd name="connsiteY13" fmla="*/ 521447 h 618474"/>
                <a:gd name="connsiteX14" fmla="*/ 1623179 w 1720722"/>
                <a:gd name="connsiteY14" fmla="*/ 519094 h 618474"/>
                <a:gd name="connsiteX15" fmla="*/ 1644635 w 1720722"/>
                <a:gd name="connsiteY15" fmla="*/ 521480 h 618474"/>
                <a:gd name="connsiteX16" fmla="*/ 1693109 w 1720722"/>
                <a:gd name="connsiteY16" fmla="*/ 562827 h 618474"/>
                <a:gd name="connsiteX17" fmla="*/ 1693109 w 1720722"/>
                <a:gd name="connsiteY17" fmla="*/ 563622 h 618474"/>
                <a:gd name="connsiteX18" fmla="*/ 1678010 w 1720722"/>
                <a:gd name="connsiteY18" fmla="*/ 566803 h 618474"/>
                <a:gd name="connsiteX19" fmla="*/ 1677216 w 1720722"/>
                <a:gd name="connsiteY19" fmla="*/ 565213 h 618474"/>
                <a:gd name="connsiteX20" fmla="*/ 1676421 w 1720722"/>
                <a:gd name="connsiteY20" fmla="*/ 565213 h 618474"/>
                <a:gd name="connsiteX21" fmla="*/ 1623179 w 1720722"/>
                <a:gd name="connsiteY21" fmla="*/ 519094 h 618474"/>
                <a:gd name="connsiteX22" fmla="*/ 1578128 w 1720722"/>
                <a:gd name="connsiteY22" fmla="*/ 515059 h 618474"/>
                <a:gd name="connsiteX23" fmla="*/ 1619347 w 1720722"/>
                <a:gd name="connsiteY23" fmla="*/ 519038 h 618474"/>
                <a:gd name="connsiteX24" fmla="*/ 1674833 w 1720722"/>
                <a:gd name="connsiteY24" fmla="*/ 568379 h 618474"/>
                <a:gd name="connsiteX25" fmla="*/ 1675626 w 1720722"/>
                <a:gd name="connsiteY25" fmla="*/ 568379 h 618474"/>
                <a:gd name="connsiteX26" fmla="*/ 1647883 w 1720722"/>
                <a:gd name="connsiteY26" fmla="*/ 575542 h 618474"/>
                <a:gd name="connsiteX27" fmla="*/ 1647090 w 1720722"/>
                <a:gd name="connsiteY27" fmla="*/ 573950 h 618474"/>
                <a:gd name="connsiteX28" fmla="*/ 1646297 w 1720722"/>
                <a:gd name="connsiteY28" fmla="*/ 573154 h 618474"/>
                <a:gd name="connsiteX29" fmla="*/ 1578128 w 1720722"/>
                <a:gd name="connsiteY29" fmla="*/ 515059 h 618474"/>
                <a:gd name="connsiteX30" fmla="*/ 1539128 w 1720722"/>
                <a:gd name="connsiteY30" fmla="*/ 511025 h 618474"/>
                <a:gd name="connsiteX31" fmla="*/ 1574806 w 1720722"/>
                <a:gd name="connsiteY31" fmla="*/ 514209 h 618474"/>
                <a:gd name="connsiteX32" fmla="*/ 1644575 w 1720722"/>
                <a:gd name="connsiteY32" fmla="*/ 576290 h 618474"/>
                <a:gd name="connsiteX33" fmla="*/ 1645368 w 1720722"/>
                <a:gd name="connsiteY33" fmla="*/ 577086 h 618474"/>
                <a:gd name="connsiteX34" fmla="*/ 1614447 w 1720722"/>
                <a:gd name="connsiteY34" fmla="*/ 586637 h 618474"/>
                <a:gd name="connsiteX35" fmla="*/ 1613655 w 1720722"/>
                <a:gd name="connsiteY35" fmla="*/ 585841 h 618474"/>
                <a:gd name="connsiteX36" fmla="*/ 1613655 w 1720722"/>
                <a:gd name="connsiteY36" fmla="*/ 585045 h 618474"/>
                <a:gd name="connsiteX37" fmla="*/ 1539128 w 1720722"/>
                <a:gd name="connsiteY37" fmla="*/ 511025 h 618474"/>
                <a:gd name="connsiteX38" fmla="*/ 1704041 w 1720722"/>
                <a:gd name="connsiteY38" fmla="*/ 509979 h 618474"/>
                <a:gd name="connsiteX39" fmla="*/ 1715229 w 1720722"/>
                <a:gd name="connsiteY39" fmla="*/ 510178 h 618474"/>
                <a:gd name="connsiteX40" fmla="*/ 1716814 w 1720722"/>
                <a:gd name="connsiteY40" fmla="*/ 510178 h 618474"/>
                <a:gd name="connsiteX41" fmla="*/ 1719982 w 1720722"/>
                <a:gd name="connsiteY41" fmla="*/ 528507 h 618474"/>
                <a:gd name="connsiteX42" fmla="*/ 1677210 w 1720722"/>
                <a:gd name="connsiteY42" fmla="*/ 518147 h 618474"/>
                <a:gd name="connsiteX43" fmla="*/ 1675626 w 1720722"/>
                <a:gd name="connsiteY43" fmla="*/ 518147 h 618474"/>
                <a:gd name="connsiteX44" fmla="*/ 1704041 w 1720722"/>
                <a:gd name="connsiteY44" fmla="*/ 509979 h 618474"/>
                <a:gd name="connsiteX45" fmla="*/ 1490043 w 1720722"/>
                <a:gd name="connsiteY45" fmla="*/ 505646 h 618474"/>
                <a:gd name="connsiteX46" fmla="*/ 1535214 w 1720722"/>
                <a:gd name="connsiteY46" fmla="*/ 510411 h 618474"/>
                <a:gd name="connsiteX47" fmla="*/ 1611292 w 1720722"/>
                <a:gd name="connsiteY47" fmla="*/ 587442 h 618474"/>
                <a:gd name="connsiteX48" fmla="*/ 1612084 w 1720722"/>
                <a:gd name="connsiteY48" fmla="*/ 588236 h 618474"/>
                <a:gd name="connsiteX49" fmla="*/ 1583555 w 1720722"/>
                <a:gd name="connsiteY49" fmla="*/ 593795 h 618474"/>
                <a:gd name="connsiteX50" fmla="*/ 1581970 w 1720722"/>
                <a:gd name="connsiteY50" fmla="*/ 592206 h 618474"/>
                <a:gd name="connsiteX51" fmla="*/ 1490043 w 1720722"/>
                <a:gd name="connsiteY51" fmla="*/ 505646 h 618474"/>
                <a:gd name="connsiteX52" fmla="*/ 1449027 w 1720722"/>
                <a:gd name="connsiteY52" fmla="*/ 501611 h 618474"/>
                <a:gd name="connsiteX53" fmla="*/ 1485487 w 1720722"/>
                <a:gd name="connsiteY53" fmla="*/ 505578 h 618474"/>
                <a:gd name="connsiteX54" fmla="*/ 1579809 w 1720722"/>
                <a:gd name="connsiteY54" fmla="*/ 594443 h 618474"/>
                <a:gd name="connsiteX55" fmla="*/ 1551275 w 1720722"/>
                <a:gd name="connsiteY55" fmla="*/ 593649 h 618474"/>
                <a:gd name="connsiteX56" fmla="*/ 1550482 w 1720722"/>
                <a:gd name="connsiteY56" fmla="*/ 591269 h 618474"/>
                <a:gd name="connsiteX57" fmla="*/ 1449027 w 1720722"/>
                <a:gd name="connsiteY57" fmla="*/ 501611 h 618474"/>
                <a:gd name="connsiteX58" fmla="*/ 1401286 w 1720722"/>
                <a:gd name="connsiteY58" fmla="*/ 496904 h 618474"/>
                <a:gd name="connsiteX59" fmla="*/ 1444073 w 1720722"/>
                <a:gd name="connsiteY59" fmla="*/ 501657 h 618474"/>
                <a:gd name="connsiteX60" fmla="*/ 1547870 w 1720722"/>
                <a:gd name="connsiteY60" fmla="*/ 593546 h 618474"/>
                <a:gd name="connsiteX61" fmla="*/ 1547870 w 1720722"/>
                <a:gd name="connsiteY61" fmla="*/ 594338 h 618474"/>
                <a:gd name="connsiteX62" fmla="*/ 1497952 w 1720722"/>
                <a:gd name="connsiteY62" fmla="*/ 592754 h 618474"/>
                <a:gd name="connsiteX63" fmla="*/ 1498745 w 1720722"/>
                <a:gd name="connsiteY63" fmla="*/ 591169 h 618474"/>
                <a:gd name="connsiteX64" fmla="*/ 1497952 w 1720722"/>
                <a:gd name="connsiteY64" fmla="*/ 590377 h 618474"/>
                <a:gd name="connsiteX65" fmla="*/ 1401286 w 1720722"/>
                <a:gd name="connsiteY65" fmla="*/ 496904 h 618474"/>
                <a:gd name="connsiteX66" fmla="*/ 1354554 w 1720722"/>
                <a:gd name="connsiteY66" fmla="*/ 492198 h 618474"/>
                <a:gd name="connsiteX67" fmla="*/ 1397326 w 1720722"/>
                <a:gd name="connsiteY67" fmla="*/ 496958 h 618474"/>
                <a:gd name="connsiteX68" fmla="*/ 1494750 w 1720722"/>
                <a:gd name="connsiteY68" fmla="*/ 592952 h 618474"/>
                <a:gd name="connsiteX69" fmla="*/ 1443266 w 1720722"/>
                <a:gd name="connsiteY69" fmla="*/ 588192 h 618474"/>
                <a:gd name="connsiteX70" fmla="*/ 1444058 w 1720722"/>
                <a:gd name="connsiteY70" fmla="*/ 586605 h 618474"/>
                <a:gd name="connsiteX71" fmla="*/ 1443266 w 1720722"/>
                <a:gd name="connsiteY71" fmla="*/ 586605 h 618474"/>
                <a:gd name="connsiteX72" fmla="*/ 1354554 w 1720722"/>
                <a:gd name="connsiteY72" fmla="*/ 492198 h 618474"/>
                <a:gd name="connsiteX73" fmla="*/ 1704988 w 1720722"/>
                <a:gd name="connsiteY73" fmla="*/ 488951 h 618474"/>
                <a:gd name="connsiteX74" fmla="*/ 1715298 w 1720722"/>
                <a:gd name="connsiteY74" fmla="*/ 507074 h 618474"/>
                <a:gd name="connsiteX75" fmla="*/ 1677230 w 1720722"/>
                <a:gd name="connsiteY75" fmla="*/ 513378 h 618474"/>
                <a:gd name="connsiteX76" fmla="*/ 1653437 w 1720722"/>
                <a:gd name="connsiteY76" fmla="*/ 507862 h 618474"/>
                <a:gd name="connsiteX77" fmla="*/ 1702609 w 1720722"/>
                <a:gd name="connsiteY77" fmla="*/ 489739 h 618474"/>
                <a:gd name="connsiteX78" fmla="*/ 1704988 w 1720722"/>
                <a:gd name="connsiteY78" fmla="*/ 488951 h 618474"/>
                <a:gd name="connsiteX79" fmla="*/ 1302107 w 1720722"/>
                <a:gd name="connsiteY79" fmla="*/ 487155 h 618474"/>
                <a:gd name="connsiteX80" fmla="*/ 1350549 w 1720722"/>
                <a:gd name="connsiteY80" fmla="*/ 491916 h 618474"/>
                <a:gd name="connsiteX81" fmla="*/ 1440286 w 1720722"/>
                <a:gd name="connsiteY81" fmla="*/ 587933 h 618474"/>
                <a:gd name="connsiteX82" fmla="*/ 1440286 w 1720722"/>
                <a:gd name="connsiteY82" fmla="*/ 588727 h 618474"/>
                <a:gd name="connsiteX83" fmla="*/ 1408521 w 1720722"/>
                <a:gd name="connsiteY83" fmla="*/ 591108 h 618474"/>
                <a:gd name="connsiteX84" fmla="*/ 1408521 w 1720722"/>
                <a:gd name="connsiteY84" fmla="*/ 589521 h 618474"/>
                <a:gd name="connsiteX85" fmla="*/ 1406932 w 1720722"/>
                <a:gd name="connsiteY85" fmla="*/ 589521 h 618474"/>
                <a:gd name="connsiteX86" fmla="*/ 1302107 w 1720722"/>
                <a:gd name="connsiteY86" fmla="*/ 487155 h 618474"/>
                <a:gd name="connsiteX87" fmla="*/ 1261763 w 1720722"/>
                <a:gd name="connsiteY87" fmla="*/ 482448 h 618474"/>
                <a:gd name="connsiteX88" fmla="*/ 1299009 w 1720722"/>
                <a:gd name="connsiteY88" fmla="*/ 486418 h 618474"/>
                <a:gd name="connsiteX89" fmla="*/ 1405201 w 1720722"/>
                <a:gd name="connsiteY89" fmla="*/ 592832 h 618474"/>
                <a:gd name="connsiteX90" fmla="*/ 1405993 w 1720722"/>
                <a:gd name="connsiteY90" fmla="*/ 592832 h 618474"/>
                <a:gd name="connsiteX91" fmla="*/ 1343388 w 1720722"/>
                <a:gd name="connsiteY91" fmla="*/ 603950 h 618474"/>
                <a:gd name="connsiteX92" fmla="*/ 1343388 w 1720722"/>
                <a:gd name="connsiteY92" fmla="*/ 603155 h 618474"/>
                <a:gd name="connsiteX93" fmla="*/ 1342595 w 1720722"/>
                <a:gd name="connsiteY93" fmla="*/ 602361 h 618474"/>
                <a:gd name="connsiteX94" fmla="*/ 1261763 w 1720722"/>
                <a:gd name="connsiteY94" fmla="*/ 482448 h 618474"/>
                <a:gd name="connsiteX95" fmla="*/ 1218393 w 1720722"/>
                <a:gd name="connsiteY95" fmla="*/ 477741 h 618474"/>
                <a:gd name="connsiteX96" fmla="*/ 1243752 w 1720722"/>
                <a:gd name="connsiteY96" fmla="*/ 480914 h 618474"/>
                <a:gd name="connsiteX97" fmla="*/ 1258809 w 1720722"/>
                <a:gd name="connsiteY97" fmla="*/ 482501 h 618474"/>
                <a:gd name="connsiteX98" fmla="*/ 1340434 w 1720722"/>
                <a:gd name="connsiteY98" fmla="*/ 603897 h 618474"/>
                <a:gd name="connsiteX99" fmla="*/ 1340434 w 1720722"/>
                <a:gd name="connsiteY99" fmla="*/ 605484 h 618474"/>
                <a:gd name="connsiteX100" fmla="*/ 1308735 w 1720722"/>
                <a:gd name="connsiteY100" fmla="*/ 605484 h 618474"/>
                <a:gd name="connsiteX101" fmla="*/ 1308735 w 1720722"/>
                <a:gd name="connsiteY101" fmla="*/ 603897 h 618474"/>
                <a:gd name="connsiteX102" fmla="*/ 1218393 w 1720722"/>
                <a:gd name="connsiteY102" fmla="*/ 477741 h 618474"/>
                <a:gd name="connsiteX103" fmla="*/ 1683622 w 1720722"/>
                <a:gd name="connsiteY103" fmla="*/ 473034 h 618474"/>
                <a:gd name="connsiteX104" fmla="*/ 1701849 w 1720722"/>
                <a:gd name="connsiteY104" fmla="*/ 486458 h 618474"/>
                <a:gd name="connsiteX105" fmla="*/ 1649546 w 1720722"/>
                <a:gd name="connsiteY105" fmla="*/ 506990 h 618474"/>
                <a:gd name="connsiteX106" fmla="*/ 1624187 w 1720722"/>
                <a:gd name="connsiteY106" fmla="*/ 502252 h 618474"/>
                <a:gd name="connsiteX107" fmla="*/ 1682037 w 1720722"/>
                <a:gd name="connsiteY107" fmla="*/ 473823 h 618474"/>
                <a:gd name="connsiteX108" fmla="*/ 1683622 w 1720722"/>
                <a:gd name="connsiteY108" fmla="*/ 473034 h 618474"/>
                <a:gd name="connsiteX109" fmla="*/ 1165273 w 1720722"/>
                <a:gd name="connsiteY109" fmla="*/ 472362 h 618474"/>
                <a:gd name="connsiteX110" fmla="*/ 1214381 w 1720722"/>
                <a:gd name="connsiteY110" fmla="*/ 477905 h 618474"/>
                <a:gd name="connsiteX111" fmla="*/ 1305469 w 1720722"/>
                <a:gd name="connsiteY111" fmla="*/ 604616 h 618474"/>
                <a:gd name="connsiteX112" fmla="*/ 1304677 w 1720722"/>
                <a:gd name="connsiteY112" fmla="*/ 606200 h 618474"/>
                <a:gd name="connsiteX113" fmla="*/ 1265074 w 1720722"/>
                <a:gd name="connsiteY113" fmla="*/ 606992 h 618474"/>
                <a:gd name="connsiteX114" fmla="*/ 1265074 w 1720722"/>
                <a:gd name="connsiteY114" fmla="*/ 605408 h 618474"/>
                <a:gd name="connsiteX115" fmla="*/ 1264281 w 1720722"/>
                <a:gd name="connsiteY115" fmla="*/ 605408 h 618474"/>
                <a:gd name="connsiteX116" fmla="*/ 1165273 w 1720722"/>
                <a:gd name="connsiteY116" fmla="*/ 472362 h 618474"/>
                <a:gd name="connsiteX117" fmla="*/ 1095343 w 1720722"/>
                <a:gd name="connsiteY117" fmla="*/ 464293 h 618474"/>
                <a:gd name="connsiteX118" fmla="*/ 1161119 w 1720722"/>
                <a:gd name="connsiteY118" fmla="*/ 471432 h 618474"/>
                <a:gd name="connsiteX119" fmla="*/ 1261763 w 1720722"/>
                <a:gd name="connsiteY119" fmla="*/ 607867 h 618474"/>
                <a:gd name="connsiteX120" fmla="*/ 1223724 w 1720722"/>
                <a:gd name="connsiteY120" fmla="*/ 608660 h 618474"/>
                <a:gd name="connsiteX121" fmla="*/ 1224517 w 1720722"/>
                <a:gd name="connsiteY121" fmla="*/ 607074 h 618474"/>
                <a:gd name="connsiteX122" fmla="*/ 1222932 w 1720722"/>
                <a:gd name="connsiteY122" fmla="*/ 607074 h 618474"/>
                <a:gd name="connsiteX123" fmla="*/ 1135759 w 1720722"/>
                <a:gd name="connsiteY123" fmla="*/ 521405 h 618474"/>
                <a:gd name="connsiteX124" fmla="*/ 1095343 w 1720722"/>
                <a:gd name="connsiteY124" fmla="*/ 464293 h 618474"/>
                <a:gd name="connsiteX125" fmla="*/ 1051637 w 1720722"/>
                <a:gd name="connsiteY125" fmla="*/ 458914 h 618474"/>
                <a:gd name="connsiteX126" fmla="*/ 1090491 w 1720722"/>
                <a:gd name="connsiteY126" fmla="*/ 463673 h 618474"/>
                <a:gd name="connsiteX127" fmla="*/ 1133309 w 1720722"/>
                <a:gd name="connsiteY127" fmla="*/ 523161 h 618474"/>
                <a:gd name="connsiteX128" fmla="*/ 1219738 w 1720722"/>
                <a:gd name="connsiteY128" fmla="*/ 608823 h 618474"/>
                <a:gd name="connsiteX129" fmla="*/ 1218152 w 1720722"/>
                <a:gd name="connsiteY129" fmla="*/ 613582 h 618474"/>
                <a:gd name="connsiteX130" fmla="*/ 1176920 w 1720722"/>
                <a:gd name="connsiteY130" fmla="*/ 611996 h 618474"/>
                <a:gd name="connsiteX131" fmla="*/ 1176920 w 1720722"/>
                <a:gd name="connsiteY131" fmla="*/ 610410 h 618474"/>
                <a:gd name="connsiteX132" fmla="*/ 1176127 w 1720722"/>
                <a:gd name="connsiteY132" fmla="*/ 609617 h 618474"/>
                <a:gd name="connsiteX133" fmla="*/ 1090491 w 1720722"/>
                <a:gd name="connsiteY133" fmla="*/ 511263 h 618474"/>
                <a:gd name="connsiteX134" fmla="*/ 1051637 w 1720722"/>
                <a:gd name="connsiteY134" fmla="*/ 458914 h 618474"/>
                <a:gd name="connsiteX135" fmla="*/ 1654916 w 1720722"/>
                <a:gd name="connsiteY135" fmla="*/ 454666 h 618474"/>
                <a:gd name="connsiteX136" fmla="*/ 1681006 w 1720722"/>
                <a:gd name="connsiteY136" fmla="*/ 470580 h 618474"/>
                <a:gd name="connsiteX137" fmla="*/ 1620920 w 1720722"/>
                <a:gd name="connsiteY137" fmla="*/ 501611 h 618474"/>
                <a:gd name="connsiteX138" fmla="*/ 1579809 w 1720722"/>
                <a:gd name="connsiteY138" fmla="*/ 495245 h 618474"/>
                <a:gd name="connsiteX139" fmla="*/ 1652544 w 1720722"/>
                <a:gd name="connsiteY139" fmla="*/ 456258 h 618474"/>
                <a:gd name="connsiteX140" fmla="*/ 1653335 w 1720722"/>
                <a:gd name="connsiteY140" fmla="*/ 456258 h 618474"/>
                <a:gd name="connsiteX141" fmla="*/ 1654916 w 1720722"/>
                <a:gd name="connsiteY141" fmla="*/ 454666 h 618474"/>
                <a:gd name="connsiteX142" fmla="*/ 1001207 w 1720722"/>
                <a:gd name="connsiteY142" fmla="*/ 453198 h 618474"/>
                <a:gd name="connsiteX143" fmla="*/ 1038464 w 1720722"/>
                <a:gd name="connsiteY143" fmla="*/ 457169 h 618474"/>
                <a:gd name="connsiteX144" fmla="*/ 1046390 w 1720722"/>
                <a:gd name="connsiteY144" fmla="*/ 458757 h 618474"/>
                <a:gd name="connsiteX145" fmla="*/ 1088403 w 1720722"/>
                <a:gd name="connsiteY145" fmla="*/ 512764 h 618474"/>
                <a:gd name="connsiteX146" fmla="*/ 1174014 w 1720722"/>
                <a:gd name="connsiteY146" fmla="*/ 612041 h 618474"/>
                <a:gd name="connsiteX147" fmla="*/ 1131209 w 1720722"/>
                <a:gd name="connsiteY147" fmla="*/ 606481 h 618474"/>
                <a:gd name="connsiteX148" fmla="*/ 1131209 w 1720722"/>
                <a:gd name="connsiteY148" fmla="*/ 604099 h 618474"/>
                <a:gd name="connsiteX149" fmla="*/ 1130416 w 1720722"/>
                <a:gd name="connsiteY149" fmla="*/ 603304 h 618474"/>
                <a:gd name="connsiteX150" fmla="*/ 1063037 w 1720722"/>
                <a:gd name="connsiteY150" fmla="*/ 538973 h 618474"/>
                <a:gd name="connsiteX151" fmla="*/ 1001207 w 1720722"/>
                <a:gd name="connsiteY151" fmla="*/ 453198 h 618474"/>
                <a:gd name="connsiteX152" fmla="*/ 959182 w 1720722"/>
                <a:gd name="connsiteY152" fmla="*/ 447483 h 618474"/>
                <a:gd name="connsiteX153" fmla="*/ 975822 w 1720722"/>
                <a:gd name="connsiteY153" fmla="*/ 449867 h 618474"/>
                <a:gd name="connsiteX154" fmla="*/ 997215 w 1720722"/>
                <a:gd name="connsiteY154" fmla="*/ 452251 h 618474"/>
                <a:gd name="connsiteX155" fmla="*/ 1060604 w 1720722"/>
                <a:gd name="connsiteY155" fmla="*/ 540474 h 618474"/>
                <a:gd name="connsiteX156" fmla="*/ 1127955 w 1720722"/>
                <a:gd name="connsiteY156" fmla="*/ 605646 h 618474"/>
                <a:gd name="connsiteX157" fmla="*/ 1127955 w 1720722"/>
                <a:gd name="connsiteY157" fmla="*/ 607236 h 618474"/>
                <a:gd name="connsiteX158" fmla="*/ 1074867 w 1720722"/>
                <a:gd name="connsiteY158" fmla="*/ 603262 h 618474"/>
                <a:gd name="connsiteX159" fmla="*/ 1074867 w 1720722"/>
                <a:gd name="connsiteY159" fmla="*/ 600878 h 618474"/>
                <a:gd name="connsiteX160" fmla="*/ 1018609 w 1720722"/>
                <a:gd name="connsiteY160" fmla="*/ 527757 h 618474"/>
                <a:gd name="connsiteX161" fmla="*/ 959182 w 1720722"/>
                <a:gd name="connsiteY161" fmla="*/ 447483 h 618474"/>
                <a:gd name="connsiteX162" fmla="*/ 911441 w 1720722"/>
                <a:gd name="connsiteY162" fmla="*/ 440423 h 618474"/>
                <a:gd name="connsiteX163" fmla="*/ 954222 w 1720722"/>
                <a:gd name="connsiteY163" fmla="*/ 446772 h 618474"/>
                <a:gd name="connsiteX164" fmla="*/ 1016016 w 1720722"/>
                <a:gd name="connsiteY164" fmla="*/ 529309 h 618474"/>
                <a:gd name="connsiteX165" fmla="*/ 1071473 w 1720722"/>
                <a:gd name="connsiteY165" fmla="*/ 602323 h 618474"/>
                <a:gd name="connsiteX166" fmla="*/ 1041368 w 1720722"/>
                <a:gd name="connsiteY166" fmla="*/ 595974 h 618474"/>
                <a:gd name="connsiteX167" fmla="*/ 1041368 w 1720722"/>
                <a:gd name="connsiteY167" fmla="*/ 593593 h 618474"/>
                <a:gd name="connsiteX168" fmla="*/ 1040576 w 1720722"/>
                <a:gd name="connsiteY168" fmla="*/ 593593 h 618474"/>
                <a:gd name="connsiteX169" fmla="*/ 938377 w 1720722"/>
                <a:gd name="connsiteY169" fmla="*/ 497564 h 618474"/>
                <a:gd name="connsiteX170" fmla="*/ 911441 w 1720722"/>
                <a:gd name="connsiteY170" fmla="*/ 440423 h 618474"/>
                <a:gd name="connsiteX171" fmla="*/ 873450 w 1720722"/>
                <a:gd name="connsiteY171" fmla="*/ 434035 h 618474"/>
                <a:gd name="connsiteX172" fmla="*/ 907557 w 1720722"/>
                <a:gd name="connsiteY172" fmla="*/ 439590 h 618474"/>
                <a:gd name="connsiteX173" fmla="*/ 936111 w 1720722"/>
                <a:gd name="connsiteY173" fmla="*/ 498318 h 618474"/>
                <a:gd name="connsiteX174" fmla="*/ 1036844 w 1720722"/>
                <a:gd name="connsiteY174" fmla="*/ 595141 h 618474"/>
                <a:gd name="connsiteX175" fmla="*/ 978149 w 1720722"/>
                <a:gd name="connsiteY175" fmla="*/ 592760 h 618474"/>
                <a:gd name="connsiteX176" fmla="*/ 978149 w 1720722"/>
                <a:gd name="connsiteY176" fmla="*/ 591173 h 618474"/>
                <a:gd name="connsiteX177" fmla="*/ 977356 w 1720722"/>
                <a:gd name="connsiteY177" fmla="*/ 591173 h 618474"/>
                <a:gd name="connsiteX178" fmla="*/ 902797 w 1720722"/>
                <a:gd name="connsiteY178" fmla="*/ 512604 h 618474"/>
                <a:gd name="connsiteX179" fmla="*/ 873450 w 1720722"/>
                <a:gd name="connsiteY179" fmla="*/ 434035 h 618474"/>
                <a:gd name="connsiteX180" fmla="*/ 1618459 w 1720722"/>
                <a:gd name="connsiteY180" fmla="*/ 428656 h 618474"/>
                <a:gd name="connsiteX181" fmla="*/ 1651756 w 1720722"/>
                <a:gd name="connsiteY181" fmla="*/ 453267 h 618474"/>
                <a:gd name="connsiteX182" fmla="*/ 1576440 w 1720722"/>
                <a:gd name="connsiteY182" fmla="*/ 494551 h 618474"/>
                <a:gd name="connsiteX183" fmla="*/ 1534422 w 1720722"/>
                <a:gd name="connsiteY183" fmla="*/ 488199 h 618474"/>
                <a:gd name="connsiteX184" fmla="*/ 1615287 w 1720722"/>
                <a:gd name="connsiteY184" fmla="*/ 429450 h 618474"/>
                <a:gd name="connsiteX185" fmla="*/ 1618459 w 1720722"/>
                <a:gd name="connsiteY185" fmla="*/ 428656 h 618474"/>
                <a:gd name="connsiteX186" fmla="*/ 842520 w 1720722"/>
                <a:gd name="connsiteY186" fmla="*/ 427647 h 618474"/>
                <a:gd name="connsiteX187" fmla="*/ 870236 w 1720722"/>
                <a:gd name="connsiteY187" fmla="*/ 433205 h 618474"/>
                <a:gd name="connsiteX188" fmla="*/ 899537 w 1720722"/>
                <a:gd name="connsiteY188" fmla="*/ 514201 h 618474"/>
                <a:gd name="connsiteX189" fmla="*/ 973975 w 1720722"/>
                <a:gd name="connsiteY189" fmla="*/ 592814 h 618474"/>
                <a:gd name="connsiteX190" fmla="*/ 932796 w 1720722"/>
                <a:gd name="connsiteY190" fmla="*/ 588844 h 618474"/>
                <a:gd name="connsiteX191" fmla="*/ 932004 w 1720722"/>
                <a:gd name="connsiteY191" fmla="*/ 587256 h 618474"/>
                <a:gd name="connsiteX192" fmla="*/ 877363 w 1720722"/>
                <a:gd name="connsiteY192" fmla="*/ 531671 h 618474"/>
                <a:gd name="connsiteX193" fmla="*/ 842520 w 1720722"/>
                <a:gd name="connsiteY193" fmla="*/ 427647 h 618474"/>
                <a:gd name="connsiteX194" fmla="*/ 803521 w 1720722"/>
                <a:gd name="connsiteY194" fmla="*/ 418906 h 618474"/>
                <a:gd name="connsiteX195" fmla="*/ 838417 w 1720722"/>
                <a:gd name="connsiteY195" fmla="*/ 426845 h 618474"/>
                <a:gd name="connsiteX196" fmla="*/ 874899 w 1720722"/>
                <a:gd name="connsiteY196" fmla="*/ 533233 h 618474"/>
                <a:gd name="connsiteX197" fmla="*/ 927243 w 1720722"/>
                <a:gd name="connsiteY197" fmla="*/ 588015 h 618474"/>
                <a:gd name="connsiteX198" fmla="*/ 906623 w 1720722"/>
                <a:gd name="connsiteY198" fmla="*/ 583252 h 618474"/>
                <a:gd name="connsiteX199" fmla="*/ 874899 w 1720722"/>
                <a:gd name="connsiteY199" fmla="*/ 575312 h 618474"/>
                <a:gd name="connsiteX200" fmla="*/ 875692 w 1720722"/>
                <a:gd name="connsiteY200" fmla="*/ 573724 h 618474"/>
                <a:gd name="connsiteX201" fmla="*/ 874899 w 1720722"/>
                <a:gd name="connsiteY201" fmla="*/ 572930 h 618474"/>
                <a:gd name="connsiteX202" fmla="*/ 814624 w 1720722"/>
                <a:gd name="connsiteY202" fmla="*/ 485597 h 618474"/>
                <a:gd name="connsiteX203" fmla="*/ 803521 w 1720722"/>
                <a:gd name="connsiteY203" fmla="*/ 418906 h 618474"/>
                <a:gd name="connsiteX204" fmla="*/ 1596416 w 1720722"/>
                <a:gd name="connsiteY204" fmla="*/ 414321 h 618474"/>
                <a:gd name="connsiteX205" fmla="*/ 1615446 w 1720722"/>
                <a:gd name="connsiteY205" fmla="*/ 426231 h 618474"/>
                <a:gd name="connsiteX206" fmla="*/ 1614653 w 1720722"/>
                <a:gd name="connsiteY206" fmla="*/ 427025 h 618474"/>
                <a:gd name="connsiteX207" fmla="*/ 1530603 w 1720722"/>
                <a:gd name="connsiteY207" fmla="*/ 488164 h 618474"/>
                <a:gd name="connsiteX208" fmla="*/ 1489371 w 1720722"/>
                <a:gd name="connsiteY208" fmla="*/ 481812 h 618474"/>
                <a:gd name="connsiteX209" fmla="*/ 1592451 w 1720722"/>
                <a:gd name="connsiteY209" fmla="*/ 415909 h 618474"/>
                <a:gd name="connsiteX210" fmla="*/ 1593244 w 1720722"/>
                <a:gd name="connsiteY210" fmla="*/ 415909 h 618474"/>
                <a:gd name="connsiteX211" fmla="*/ 1596416 w 1720722"/>
                <a:gd name="connsiteY211" fmla="*/ 414321 h 618474"/>
                <a:gd name="connsiteX212" fmla="*/ 760151 w 1720722"/>
                <a:gd name="connsiteY212" fmla="*/ 409492 h 618474"/>
                <a:gd name="connsiteX213" fmla="*/ 800524 w 1720722"/>
                <a:gd name="connsiteY213" fmla="*/ 419014 h 618474"/>
                <a:gd name="connsiteX214" fmla="*/ 811607 w 1720722"/>
                <a:gd name="connsiteY214" fmla="*/ 486466 h 618474"/>
                <a:gd name="connsiteX215" fmla="*/ 871770 w 1720722"/>
                <a:gd name="connsiteY215" fmla="*/ 574551 h 618474"/>
                <a:gd name="connsiteX216" fmla="*/ 871770 w 1720722"/>
                <a:gd name="connsiteY216" fmla="*/ 576139 h 618474"/>
                <a:gd name="connsiteX217" fmla="*/ 832980 w 1720722"/>
                <a:gd name="connsiteY217" fmla="*/ 574551 h 618474"/>
                <a:gd name="connsiteX218" fmla="*/ 832980 w 1720722"/>
                <a:gd name="connsiteY218" fmla="*/ 573758 h 618474"/>
                <a:gd name="connsiteX219" fmla="*/ 832189 w 1720722"/>
                <a:gd name="connsiteY219" fmla="*/ 572964 h 618474"/>
                <a:gd name="connsiteX220" fmla="*/ 760151 w 1720722"/>
                <a:gd name="connsiteY220" fmla="*/ 409492 h 618474"/>
                <a:gd name="connsiteX221" fmla="*/ 1574453 w 1720722"/>
                <a:gd name="connsiteY221" fmla="*/ 404533 h 618474"/>
                <a:gd name="connsiteX222" fmla="*/ 1591576 w 1720722"/>
                <a:gd name="connsiteY222" fmla="*/ 412851 h 618474"/>
                <a:gd name="connsiteX223" fmla="*/ 1485472 w 1720722"/>
                <a:gd name="connsiteY223" fmla="*/ 481776 h 618474"/>
                <a:gd name="connsiteX224" fmla="*/ 1483097 w 1720722"/>
                <a:gd name="connsiteY224" fmla="*/ 480984 h 618474"/>
                <a:gd name="connsiteX225" fmla="*/ 1446673 w 1720722"/>
                <a:gd name="connsiteY225" fmla="*/ 476230 h 618474"/>
                <a:gd name="connsiteX226" fmla="*/ 1554360 w 1720722"/>
                <a:gd name="connsiteY226" fmla="*/ 407305 h 618474"/>
                <a:gd name="connsiteX227" fmla="*/ 1556736 w 1720722"/>
                <a:gd name="connsiteY227" fmla="*/ 405721 h 618474"/>
                <a:gd name="connsiteX228" fmla="*/ 1574453 w 1720722"/>
                <a:gd name="connsiteY228" fmla="*/ 404533 h 618474"/>
                <a:gd name="connsiteX229" fmla="*/ 730901 w 1720722"/>
                <a:gd name="connsiteY229" fmla="*/ 401760 h 618474"/>
                <a:gd name="connsiteX230" fmla="*/ 756996 w 1720722"/>
                <a:gd name="connsiteY230" fmla="*/ 408892 h 618474"/>
                <a:gd name="connsiteX231" fmla="*/ 829744 w 1720722"/>
                <a:gd name="connsiteY231" fmla="*/ 574519 h 618474"/>
                <a:gd name="connsiteX232" fmla="*/ 784672 w 1720722"/>
                <a:gd name="connsiteY232" fmla="*/ 565802 h 618474"/>
                <a:gd name="connsiteX233" fmla="*/ 785462 w 1720722"/>
                <a:gd name="connsiteY233" fmla="*/ 565010 h 618474"/>
                <a:gd name="connsiteX234" fmla="*/ 784672 w 1720722"/>
                <a:gd name="connsiteY234" fmla="*/ 564217 h 618474"/>
                <a:gd name="connsiteX235" fmla="*/ 730901 w 1720722"/>
                <a:gd name="connsiteY235" fmla="*/ 401760 h 618474"/>
                <a:gd name="connsiteX236" fmla="*/ 687195 w 1720722"/>
                <a:gd name="connsiteY236" fmla="*/ 389656 h 618474"/>
                <a:gd name="connsiteX237" fmla="*/ 727539 w 1720722"/>
                <a:gd name="connsiteY237" fmla="*/ 400762 h 618474"/>
                <a:gd name="connsiteX238" fmla="*/ 781331 w 1720722"/>
                <a:gd name="connsiteY238" fmla="*/ 564979 h 618474"/>
                <a:gd name="connsiteX239" fmla="*/ 781331 w 1720722"/>
                <a:gd name="connsiteY239" fmla="*/ 565772 h 618474"/>
                <a:gd name="connsiteX240" fmla="*/ 746524 w 1720722"/>
                <a:gd name="connsiteY240" fmla="*/ 559426 h 618474"/>
                <a:gd name="connsiteX241" fmla="*/ 747315 w 1720722"/>
                <a:gd name="connsiteY241" fmla="*/ 557839 h 618474"/>
                <a:gd name="connsiteX242" fmla="*/ 746524 w 1720722"/>
                <a:gd name="connsiteY242" fmla="*/ 557839 h 618474"/>
                <a:gd name="connsiteX243" fmla="*/ 687195 w 1720722"/>
                <a:gd name="connsiteY243" fmla="*/ 389656 h 618474"/>
                <a:gd name="connsiteX244" fmla="*/ 1524276 w 1720722"/>
                <a:gd name="connsiteY244" fmla="*/ 385431 h 618474"/>
                <a:gd name="connsiteX245" fmla="*/ 1552913 w 1720722"/>
                <a:gd name="connsiteY245" fmla="*/ 404771 h 618474"/>
                <a:gd name="connsiteX246" fmla="*/ 1552120 w 1720722"/>
                <a:gd name="connsiteY246" fmla="*/ 404771 h 618474"/>
                <a:gd name="connsiteX247" fmla="*/ 1441933 w 1720722"/>
                <a:gd name="connsiteY247" fmla="*/ 475387 h 618474"/>
                <a:gd name="connsiteX248" fmla="*/ 1423701 w 1720722"/>
                <a:gd name="connsiteY248" fmla="*/ 473006 h 618474"/>
                <a:gd name="connsiteX249" fmla="*/ 1391200 w 1720722"/>
                <a:gd name="connsiteY249" fmla="*/ 468246 h 618474"/>
                <a:gd name="connsiteX250" fmla="*/ 1495045 w 1720722"/>
                <a:gd name="connsiteY250" fmla="*/ 393663 h 618474"/>
                <a:gd name="connsiteX251" fmla="*/ 1497423 w 1720722"/>
                <a:gd name="connsiteY251" fmla="*/ 390490 h 618474"/>
                <a:gd name="connsiteX252" fmla="*/ 1524276 w 1720722"/>
                <a:gd name="connsiteY252" fmla="*/ 385431 h 618474"/>
                <a:gd name="connsiteX253" fmla="*/ 1467109 w 1720722"/>
                <a:gd name="connsiteY253" fmla="*/ 379880 h 618474"/>
                <a:gd name="connsiteX254" fmla="*/ 1493405 w 1720722"/>
                <a:gd name="connsiteY254" fmla="*/ 390388 h 618474"/>
                <a:gd name="connsiteX255" fmla="*/ 1387028 w 1720722"/>
                <a:gd name="connsiteY255" fmla="*/ 467318 h 618474"/>
                <a:gd name="connsiteX256" fmla="*/ 1341778 w 1720722"/>
                <a:gd name="connsiteY256" fmla="*/ 460973 h 618474"/>
                <a:gd name="connsiteX257" fmla="*/ 1370357 w 1720722"/>
                <a:gd name="connsiteY257" fmla="*/ 428457 h 618474"/>
                <a:gd name="connsiteX258" fmla="*/ 1437835 w 1720722"/>
                <a:gd name="connsiteY258" fmla="*/ 384837 h 618474"/>
                <a:gd name="connsiteX259" fmla="*/ 1440216 w 1720722"/>
                <a:gd name="connsiteY259" fmla="*/ 382458 h 618474"/>
                <a:gd name="connsiteX260" fmla="*/ 1467109 w 1720722"/>
                <a:gd name="connsiteY260" fmla="*/ 379880 h 618474"/>
                <a:gd name="connsiteX261" fmla="*/ 650549 w 1720722"/>
                <a:gd name="connsiteY261" fmla="*/ 378562 h 618474"/>
                <a:gd name="connsiteX262" fmla="*/ 683859 w 1720722"/>
                <a:gd name="connsiteY262" fmla="*/ 388872 h 618474"/>
                <a:gd name="connsiteX263" fmla="*/ 743340 w 1720722"/>
                <a:gd name="connsiteY263" fmla="*/ 559387 h 618474"/>
                <a:gd name="connsiteX264" fmla="*/ 705272 w 1720722"/>
                <a:gd name="connsiteY264" fmla="*/ 553042 h 618474"/>
                <a:gd name="connsiteX265" fmla="*/ 705272 w 1720722"/>
                <a:gd name="connsiteY265" fmla="*/ 551456 h 618474"/>
                <a:gd name="connsiteX266" fmla="*/ 705272 w 1720722"/>
                <a:gd name="connsiteY266" fmla="*/ 550663 h 618474"/>
                <a:gd name="connsiteX267" fmla="*/ 650549 w 1720722"/>
                <a:gd name="connsiteY267" fmla="*/ 378562 h 618474"/>
                <a:gd name="connsiteX268" fmla="*/ 1396652 w 1720722"/>
                <a:gd name="connsiteY268" fmla="*/ 369053 h 618474"/>
                <a:gd name="connsiteX269" fmla="*/ 1436251 w 1720722"/>
                <a:gd name="connsiteY269" fmla="*/ 382535 h 618474"/>
                <a:gd name="connsiteX270" fmla="*/ 1368141 w 1720722"/>
                <a:gd name="connsiteY270" fmla="*/ 426155 h 618474"/>
                <a:gd name="connsiteX271" fmla="*/ 1338838 w 1720722"/>
                <a:gd name="connsiteY271" fmla="*/ 460258 h 618474"/>
                <a:gd name="connsiteX272" fmla="*/ 1282607 w 1720722"/>
                <a:gd name="connsiteY272" fmla="*/ 452327 h 618474"/>
                <a:gd name="connsiteX273" fmla="*/ 1322998 w 1720722"/>
                <a:gd name="connsiteY273" fmla="*/ 396811 h 618474"/>
                <a:gd name="connsiteX274" fmla="*/ 1393484 w 1720722"/>
                <a:gd name="connsiteY274" fmla="*/ 370639 h 618474"/>
                <a:gd name="connsiteX275" fmla="*/ 1394276 w 1720722"/>
                <a:gd name="connsiteY275" fmla="*/ 370639 h 618474"/>
                <a:gd name="connsiteX276" fmla="*/ 1396652 w 1720722"/>
                <a:gd name="connsiteY276" fmla="*/ 369053 h 618474"/>
                <a:gd name="connsiteX277" fmla="*/ 611886 w 1720722"/>
                <a:gd name="connsiteY277" fmla="*/ 365786 h 618474"/>
                <a:gd name="connsiteX278" fmla="*/ 647585 w 1720722"/>
                <a:gd name="connsiteY278" fmla="*/ 377696 h 618474"/>
                <a:gd name="connsiteX279" fmla="*/ 702324 w 1720722"/>
                <a:gd name="connsiteY279" fmla="*/ 552385 h 618474"/>
                <a:gd name="connsiteX280" fmla="*/ 702324 w 1720722"/>
                <a:gd name="connsiteY280" fmla="*/ 553179 h 618474"/>
                <a:gd name="connsiteX281" fmla="*/ 657105 w 1720722"/>
                <a:gd name="connsiteY281" fmla="*/ 545239 h 618474"/>
                <a:gd name="connsiteX282" fmla="*/ 656312 w 1720722"/>
                <a:gd name="connsiteY282" fmla="*/ 544444 h 618474"/>
                <a:gd name="connsiteX283" fmla="*/ 656312 w 1720722"/>
                <a:gd name="connsiteY283" fmla="*/ 543650 h 618474"/>
                <a:gd name="connsiteX284" fmla="*/ 611886 w 1720722"/>
                <a:gd name="connsiteY284" fmla="*/ 365786 h 618474"/>
                <a:gd name="connsiteX285" fmla="*/ 572091 w 1720722"/>
                <a:gd name="connsiteY285" fmla="*/ 351666 h 618474"/>
                <a:gd name="connsiteX286" fmla="*/ 576053 w 1720722"/>
                <a:gd name="connsiteY286" fmla="*/ 353253 h 618474"/>
                <a:gd name="connsiteX287" fmla="*/ 608535 w 1720722"/>
                <a:gd name="connsiteY287" fmla="*/ 365158 h 618474"/>
                <a:gd name="connsiteX288" fmla="*/ 652902 w 1720722"/>
                <a:gd name="connsiteY288" fmla="*/ 544525 h 618474"/>
                <a:gd name="connsiteX289" fmla="*/ 593482 w 1720722"/>
                <a:gd name="connsiteY289" fmla="*/ 522302 h 618474"/>
                <a:gd name="connsiteX290" fmla="*/ 593482 w 1720722"/>
                <a:gd name="connsiteY290" fmla="*/ 520715 h 618474"/>
                <a:gd name="connsiteX291" fmla="*/ 593482 w 1720722"/>
                <a:gd name="connsiteY291" fmla="*/ 519921 h 618474"/>
                <a:gd name="connsiteX292" fmla="*/ 572091 w 1720722"/>
                <a:gd name="connsiteY292" fmla="*/ 351666 h 618474"/>
                <a:gd name="connsiteX293" fmla="*/ 1344484 w 1720722"/>
                <a:gd name="connsiteY293" fmla="*/ 333086 h 618474"/>
                <a:gd name="connsiteX294" fmla="*/ 1392545 w 1720722"/>
                <a:gd name="connsiteY294" fmla="*/ 367582 h 618474"/>
                <a:gd name="connsiteX295" fmla="*/ 1320386 w 1720722"/>
                <a:gd name="connsiteY295" fmla="*/ 394574 h 618474"/>
                <a:gd name="connsiteX296" fmla="*/ 1279152 w 1720722"/>
                <a:gd name="connsiteY296" fmla="*/ 452526 h 618474"/>
                <a:gd name="connsiteX297" fmla="*/ 1235539 w 1720722"/>
                <a:gd name="connsiteY297" fmla="*/ 446175 h 618474"/>
                <a:gd name="connsiteX298" fmla="*/ 1265671 w 1720722"/>
                <a:gd name="connsiteY298" fmla="*/ 399337 h 618474"/>
                <a:gd name="connsiteX299" fmla="*/ 1329901 w 1720722"/>
                <a:gd name="connsiteY299" fmla="*/ 337415 h 618474"/>
                <a:gd name="connsiteX300" fmla="*/ 1333866 w 1720722"/>
                <a:gd name="connsiteY300" fmla="*/ 334240 h 618474"/>
                <a:gd name="connsiteX301" fmla="*/ 1344484 w 1720722"/>
                <a:gd name="connsiteY301" fmla="*/ 333086 h 618474"/>
                <a:gd name="connsiteX302" fmla="*/ 512054 w 1720722"/>
                <a:gd name="connsiteY302" fmla="*/ 328468 h 618474"/>
                <a:gd name="connsiteX303" fmla="*/ 569010 w 1720722"/>
                <a:gd name="connsiteY303" fmla="*/ 349910 h 618474"/>
                <a:gd name="connsiteX304" fmla="*/ 590369 w 1720722"/>
                <a:gd name="connsiteY304" fmla="*/ 521452 h 618474"/>
                <a:gd name="connsiteX305" fmla="*/ 590369 w 1720722"/>
                <a:gd name="connsiteY305" fmla="*/ 523041 h 618474"/>
                <a:gd name="connsiteX306" fmla="*/ 569801 w 1720722"/>
                <a:gd name="connsiteY306" fmla="*/ 525423 h 618474"/>
                <a:gd name="connsiteX307" fmla="*/ 569801 w 1720722"/>
                <a:gd name="connsiteY307" fmla="*/ 524629 h 618474"/>
                <a:gd name="connsiteX308" fmla="*/ 569010 w 1720722"/>
                <a:gd name="connsiteY308" fmla="*/ 523835 h 618474"/>
                <a:gd name="connsiteX309" fmla="*/ 512054 w 1720722"/>
                <a:gd name="connsiteY309" fmla="*/ 328468 h 618474"/>
                <a:gd name="connsiteX310" fmla="*/ 1315153 w 1720722"/>
                <a:gd name="connsiteY310" fmla="*/ 323013 h 618474"/>
                <a:gd name="connsiteX311" fmla="*/ 1329339 w 1720722"/>
                <a:gd name="connsiteY311" fmla="*/ 334204 h 618474"/>
                <a:gd name="connsiteX312" fmla="*/ 1328545 w 1720722"/>
                <a:gd name="connsiteY312" fmla="*/ 334204 h 618474"/>
                <a:gd name="connsiteX313" fmla="*/ 1263471 w 1720722"/>
                <a:gd name="connsiteY313" fmla="*/ 397590 h 618474"/>
                <a:gd name="connsiteX314" fmla="*/ 1232521 w 1720722"/>
                <a:gd name="connsiteY314" fmla="*/ 445129 h 618474"/>
                <a:gd name="connsiteX315" fmla="*/ 1192841 w 1720722"/>
                <a:gd name="connsiteY315" fmla="*/ 439583 h 618474"/>
                <a:gd name="connsiteX316" fmla="*/ 1294421 w 1720722"/>
                <a:gd name="connsiteY316" fmla="*/ 326281 h 618474"/>
                <a:gd name="connsiteX317" fmla="*/ 1299182 w 1720722"/>
                <a:gd name="connsiteY317" fmla="*/ 323112 h 618474"/>
                <a:gd name="connsiteX318" fmla="*/ 1315153 w 1720722"/>
                <a:gd name="connsiteY318" fmla="*/ 323013 h 618474"/>
                <a:gd name="connsiteX319" fmla="*/ 475526 w 1720722"/>
                <a:gd name="connsiteY319" fmla="*/ 315020 h 618474"/>
                <a:gd name="connsiteX320" fmla="*/ 498467 w 1720722"/>
                <a:gd name="connsiteY320" fmla="*/ 323757 h 618474"/>
                <a:gd name="connsiteX321" fmla="*/ 508751 w 1720722"/>
                <a:gd name="connsiteY321" fmla="*/ 326935 h 618474"/>
                <a:gd name="connsiteX322" fmla="*/ 566498 w 1720722"/>
                <a:gd name="connsiteY322" fmla="*/ 525515 h 618474"/>
                <a:gd name="connsiteX323" fmla="*/ 510333 w 1720722"/>
                <a:gd name="connsiteY323" fmla="*/ 500096 h 618474"/>
                <a:gd name="connsiteX324" fmla="*/ 511124 w 1720722"/>
                <a:gd name="connsiteY324" fmla="*/ 497713 h 618474"/>
                <a:gd name="connsiteX325" fmla="*/ 510333 w 1720722"/>
                <a:gd name="connsiteY325" fmla="*/ 496919 h 618474"/>
                <a:gd name="connsiteX326" fmla="*/ 475526 w 1720722"/>
                <a:gd name="connsiteY326" fmla="*/ 315020 h 618474"/>
                <a:gd name="connsiteX327" fmla="*/ 1267346 w 1720722"/>
                <a:gd name="connsiteY327" fmla="*/ 313675 h 618474"/>
                <a:gd name="connsiteX328" fmla="*/ 1292693 w 1720722"/>
                <a:gd name="connsiteY328" fmla="*/ 323190 h 618474"/>
                <a:gd name="connsiteX329" fmla="*/ 1188929 w 1720722"/>
                <a:gd name="connsiteY329" fmla="*/ 439750 h 618474"/>
                <a:gd name="connsiteX330" fmla="*/ 1141403 w 1720722"/>
                <a:gd name="connsiteY330" fmla="*/ 432613 h 618474"/>
                <a:gd name="connsiteX331" fmla="*/ 1257841 w 1720722"/>
                <a:gd name="connsiteY331" fmla="*/ 315261 h 618474"/>
                <a:gd name="connsiteX332" fmla="*/ 1267346 w 1720722"/>
                <a:gd name="connsiteY332" fmla="*/ 313675 h 618474"/>
                <a:gd name="connsiteX333" fmla="*/ 446111 w 1720722"/>
                <a:gd name="connsiteY333" fmla="*/ 303925 h 618474"/>
                <a:gd name="connsiteX334" fmla="*/ 473141 w 1720722"/>
                <a:gd name="connsiteY334" fmla="*/ 314238 h 618474"/>
                <a:gd name="connsiteX335" fmla="*/ 507327 w 1720722"/>
                <a:gd name="connsiteY335" fmla="*/ 498290 h 618474"/>
                <a:gd name="connsiteX336" fmla="*/ 507327 w 1720722"/>
                <a:gd name="connsiteY336" fmla="*/ 499083 h 618474"/>
                <a:gd name="connsiteX337" fmla="*/ 465191 w 1720722"/>
                <a:gd name="connsiteY337" fmla="*/ 485597 h 618474"/>
                <a:gd name="connsiteX338" fmla="*/ 465191 w 1720722"/>
                <a:gd name="connsiteY338" fmla="*/ 484804 h 618474"/>
                <a:gd name="connsiteX339" fmla="*/ 465986 w 1720722"/>
                <a:gd name="connsiteY339" fmla="*/ 483217 h 618474"/>
                <a:gd name="connsiteX340" fmla="*/ 465191 w 1720722"/>
                <a:gd name="connsiteY340" fmla="*/ 482424 h 618474"/>
                <a:gd name="connsiteX341" fmla="*/ 446111 w 1720722"/>
                <a:gd name="connsiteY341" fmla="*/ 303925 h 618474"/>
                <a:gd name="connsiteX342" fmla="*/ 1218334 w 1720722"/>
                <a:gd name="connsiteY342" fmla="*/ 300012 h 618474"/>
                <a:gd name="connsiteX343" fmla="*/ 1256383 w 1720722"/>
                <a:gd name="connsiteY343" fmla="*/ 311929 h 618474"/>
                <a:gd name="connsiteX344" fmla="*/ 1138274 w 1720722"/>
                <a:gd name="connsiteY344" fmla="*/ 432690 h 618474"/>
                <a:gd name="connsiteX345" fmla="*/ 1089920 w 1720722"/>
                <a:gd name="connsiteY345" fmla="*/ 425539 h 618474"/>
                <a:gd name="connsiteX346" fmla="*/ 1072481 w 1720722"/>
                <a:gd name="connsiteY346" fmla="*/ 423156 h 618474"/>
                <a:gd name="connsiteX347" fmla="*/ 1122420 w 1720722"/>
                <a:gd name="connsiteY347" fmla="*/ 365954 h 618474"/>
                <a:gd name="connsiteX348" fmla="*/ 1212786 w 1720722"/>
                <a:gd name="connsiteY348" fmla="*/ 301601 h 618474"/>
                <a:gd name="connsiteX349" fmla="*/ 1218334 w 1720722"/>
                <a:gd name="connsiteY349" fmla="*/ 300012 h 618474"/>
                <a:gd name="connsiteX350" fmla="*/ 415227 w 1720722"/>
                <a:gd name="connsiteY350" fmla="*/ 292158 h 618474"/>
                <a:gd name="connsiteX351" fmla="*/ 443010 w 1720722"/>
                <a:gd name="connsiteY351" fmla="*/ 303270 h 618474"/>
                <a:gd name="connsiteX352" fmla="*/ 461268 w 1720722"/>
                <a:gd name="connsiteY352" fmla="*/ 483456 h 618474"/>
                <a:gd name="connsiteX353" fmla="*/ 435072 w 1720722"/>
                <a:gd name="connsiteY353" fmla="*/ 465993 h 618474"/>
                <a:gd name="connsiteX354" fmla="*/ 435866 w 1720722"/>
                <a:gd name="connsiteY354" fmla="*/ 465199 h 618474"/>
                <a:gd name="connsiteX355" fmla="*/ 435072 w 1720722"/>
                <a:gd name="connsiteY355" fmla="*/ 463612 h 618474"/>
                <a:gd name="connsiteX356" fmla="*/ 415227 w 1720722"/>
                <a:gd name="connsiteY356" fmla="*/ 292158 h 618474"/>
                <a:gd name="connsiteX357" fmla="*/ 1173779 w 1720722"/>
                <a:gd name="connsiteY357" fmla="*/ 282530 h 618474"/>
                <a:gd name="connsiteX358" fmla="*/ 1210997 w 1720722"/>
                <a:gd name="connsiteY358" fmla="*/ 299203 h 618474"/>
                <a:gd name="connsiteX359" fmla="*/ 1119931 w 1720722"/>
                <a:gd name="connsiteY359" fmla="*/ 364308 h 618474"/>
                <a:gd name="connsiteX360" fmla="*/ 1068459 w 1720722"/>
                <a:gd name="connsiteY360" fmla="*/ 422268 h 618474"/>
                <a:gd name="connsiteX361" fmla="*/ 1019362 w 1720722"/>
                <a:gd name="connsiteY361" fmla="*/ 415122 h 618474"/>
                <a:gd name="connsiteX362" fmla="*/ 1102509 w 1720722"/>
                <a:gd name="connsiteY362" fmla="*/ 328580 h 618474"/>
                <a:gd name="connsiteX363" fmla="*/ 1165860 w 1720722"/>
                <a:gd name="connsiteY363" fmla="*/ 285706 h 618474"/>
                <a:gd name="connsiteX364" fmla="*/ 1173779 w 1720722"/>
                <a:gd name="connsiteY364" fmla="*/ 282530 h 618474"/>
                <a:gd name="connsiteX365" fmla="*/ 374008 w 1720722"/>
                <a:gd name="connsiteY365" fmla="*/ 275348 h 618474"/>
                <a:gd name="connsiteX366" fmla="*/ 412946 w 1720722"/>
                <a:gd name="connsiteY366" fmla="*/ 291233 h 618474"/>
                <a:gd name="connsiteX367" fmla="*/ 432018 w 1720722"/>
                <a:gd name="connsiteY367" fmla="*/ 464385 h 618474"/>
                <a:gd name="connsiteX368" fmla="*/ 431223 w 1720722"/>
                <a:gd name="connsiteY368" fmla="*/ 465179 h 618474"/>
                <a:gd name="connsiteX369" fmla="*/ 389901 w 1720722"/>
                <a:gd name="connsiteY369" fmla="*/ 441351 h 618474"/>
                <a:gd name="connsiteX370" fmla="*/ 389901 w 1720722"/>
                <a:gd name="connsiteY370" fmla="*/ 439763 h 618474"/>
                <a:gd name="connsiteX371" fmla="*/ 389901 w 1720722"/>
                <a:gd name="connsiteY371" fmla="*/ 438968 h 618474"/>
                <a:gd name="connsiteX372" fmla="*/ 374008 w 1720722"/>
                <a:gd name="connsiteY372" fmla="*/ 275348 h 618474"/>
                <a:gd name="connsiteX373" fmla="*/ 1149219 w 1720722"/>
                <a:gd name="connsiteY373" fmla="*/ 274501 h 618474"/>
                <a:gd name="connsiteX374" fmla="*/ 1165273 w 1720722"/>
                <a:gd name="connsiteY374" fmla="*/ 282626 h 618474"/>
                <a:gd name="connsiteX375" fmla="*/ 1099473 w 1720722"/>
                <a:gd name="connsiteY375" fmla="*/ 327012 h 618474"/>
                <a:gd name="connsiteX376" fmla="*/ 1015440 w 1720722"/>
                <a:gd name="connsiteY376" fmla="*/ 414199 h 618474"/>
                <a:gd name="connsiteX377" fmla="*/ 972630 w 1720722"/>
                <a:gd name="connsiteY377" fmla="*/ 407065 h 618474"/>
                <a:gd name="connsiteX378" fmla="*/ 1042394 w 1720722"/>
                <a:gd name="connsiteY378" fmla="*/ 330975 h 618474"/>
                <a:gd name="connsiteX379" fmla="*/ 1122463 w 1720722"/>
                <a:gd name="connsiteY379" fmla="*/ 277870 h 618474"/>
                <a:gd name="connsiteX380" fmla="*/ 1129598 w 1720722"/>
                <a:gd name="connsiteY380" fmla="*/ 274700 h 618474"/>
                <a:gd name="connsiteX381" fmla="*/ 1149219 w 1720722"/>
                <a:gd name="connsiteY381" fmla="*/ 274501 h 618474"/>
                <a:gd name="connsiteX382" fmla="*/ 343901 w 1720722"/>
                <a:gd name="connsiteY382" fmla="*/ 263581 h 618474"/>
                <a:gd name="connsiteX383" fmla="*/ 370805 w 1720722"/>
                <a:gd name="connsiteY383" fmla="*/ 274693 h 618474"/>
                <a:gd name="connsiteX384" fmla="*/ 386631 w 1720722"/>
                <a:gd name="connsiteY384" fmla="*/ 439788 h 618474"/>
                <a:gd name="connsiteX385" fmla="*/ 386631 w 1720722"/>
                <a:gd name="connsiteY385" fmla="*/ 440582 h 618474"/>
                <a:gd name="connsiteX386" fmla="*/ 344692 w 1720722"/>
                <a:gd name="connsiteY386" fmla="*/ 417564 h 618474"/>
                <a:gd name="connsiteX387" fmla="*/ 345483 w 1720722"/>
                <a:gd name="connsiteY387" fmla="*/ 415976 h 618474"/>
                <a:gd name="connsiteX388" fmla="*/ 343901 w 1720722"/>
                <a:gd name="connsiteY388" fmla="*/ 263581 h 618474"/>
                <a:gd name="connsiteX389" fmla="*/ 1081130 w 1720722"/>
                <a:gd name="connsiteY389" fmla="*/ 253862 h 618474"/>
                <a:gd name="connsiteX390" fmla="*/ 1121567 w 1720722"/>
                <a:gd name="connsiteY390" fmla="*/ 274527 h 618474"/>
                <a:gd name="connsiteX391" fmla="*/ 1039108 w 1720722"/>
                <a:gd name="connsiteY391" fmla="*/ 329369 h 618474"/>
                <a:gd name="connsiteX392" fmla="*/ 968542 w 1720722"/>
                <a:gd name="connsiteY392" fmla="*/ 406466 h 618474"/>
                <a:gd name="connsiteX393" fmla="*/ 931277 w 1720722"/>
                <a:gd name="connsiteY393" fmla="*/ 399312 h 618474"/>
                <a:gd name="connsiteX394" fmla="*/ 979642 w 1720722"/>
                <a:gd name="connsiteY394" fmla="*/ 346855 h 618474"/>
                <a:gd name="connsiteX395" fmla="*/ 1074787 w 1720722"/>
                <a:gd name="connsiteY395" fmla="*/ 257041 h 618474"/>
                <a:gd name="connsiteX396" fmla="*/ 1081130 w 1720722"/>
                <a:gd name="connsiteY396" fmla="*/ 253862 h 618474"/>
                <a:gd name="connsiteX397" fmla="*/ 1052178 w 1720722"/>
                <a:gd name="connsiteY397" fmla="*/ 253265 h 618474"/>
                <a:gd name="connsiteX398" fmla="*/ 1072482 w 1720722"/>
                <a:gd name="connsiteY398" fmla="*/ 254654 h 618474"/>
                <a:gd name="connsiteX399" fmla="*/ 978190 w 1720722"/>
                <a:gd name="connsiteY399" fmla="*/ 345189 h 618474"/>
                <a:gd name="connsiteX400" fmla="*/ 927478 w 1720722"/>
                <a:gd name="connsiteY400" fmla="*/ 398398 h 618474"/>
                <a:gd name="connsiteX401" fmla="*/ 892614 w 1720722"/>
                <a:gd name="connsiteY401" fmla="*/ 391250 h 618474"/>
                <a:gd name="connsiteX402" fmla="*/ 1028109 w 1720722"/>
                <a:gd name="connsiteY402" fmla="*/ 257037 h 618474"/>
                <a:gd name="connsiteX403" fmla="*/ 1031279 w 1720722"/>
                <a:gd name="connsiteY403" fmla="*/ 255449 h 618474"/>
                <a:gd name="connsiteX404" fmla="*/ 1052178 w 1720722"/>
                <a:gd name="connsiteY404" fmla="*/ 253265 h 618474"/>
                <a:gd name="connsiteX405" fmla="*/ 312181 w 1720722"/>
                <a:gd name="connsiteY405" fmla="*/ 249125 h 618474"/>
                <a:gd name="connsiteX406" fmla="*/ 340670 w 1720722"/>
                <a:gd name="connsiteY406" fmla="*/ 261830 h 618474"/>
                <a:gd name="connsiteX407" fmla="*/ 342253 w 1720722"/>
                <a:gd name="connsiteY407" fmla="*/ 415880 h 618474"/>
                <a:gd name="connsiteX408" fmla="*/ 300310 w 1720722"/>
                <a:gd name="connsiteY408" fmla="*/ 377764 h 618474"/>
                <a:gd name="connsiteX409" fmla="*/ 301102 w 1720722"/>
                <a:gd name="connsiteY409" fmla="*/ 376970 h 618474"/>
                <a:gd name="connsiteX410" fmla="*/ 301102 w 1720722"/>
                <a:gd name="connsiteY410" fmla="*/ 376176 h 618474"/>
                <a:gd name="connsiteX411" fmla="*/ 312181 w 1720722"/>
                <a:gd name="connsiteY411" fmla="*/ 249125 h 618474"/>
                <a:gd name="connsiteX412" fmla="*/ 297254 w 1720722"/>
                <a:gd name="connsiteY412" fmla="*/ 243073 h 618474"/>
                <a:gd name="connsiteX413" fmla="*/ 309978 w 1720722"/>
                <a:gd name="connsiteY413" fmla="*/ 248625 h 618474"/>
                <a:gd name="connsiteX414" fmla="*/ 298049 w 1720722"/>
                <a:gd name="connsiteY414" fmla="*/ 375536 h 618474"/>
                <a:gd name="connsiteX415" fmla="*/ 268625 w 1720722"/>
                <a:gd name="connsiteY415" fmla="*/ 328737 h 618474"/>
                <a:gd name="connsiteX416" fmla="*/ 297254 w 1720722"/>
                <a:gd name="connsiteY416" fmla="*/ 243073 h 618474"/>
                <a:gd name="connsiteX417" fmla="*/ 1003918 w 1720722"/>
                <a:gd name="connsiteY417" fmla="*/ 241707 h 618474"/>
                <a:gd name="connsiteX418" fmla="*/ 1027094 w 1720722"/>
                <a:gd name="connsiteY418" fmla="*/ 253929 h 618474"/>
                <a:gd name="connsiteX419" fmla="*/ 1026302 w 1720722"/>
                <a:gd name="connsiteY419" fmla="*/ 254724 h 618474"/>
                <a:gd name="connsiteX420" fmla="*/ 889223 w 1720722"/>
                <a:gd name="connsiteY420" fmla="*/ 390665 h 618474"/>
                <a:gd name="connsiteX421" fmla="*/ 858321 w 1720722"/>
                <a:gd name="connsiteY421" fmla="*/ 383510 h 618474"/>
                <a:gd name="connsiteX422" fmla="*/ 970836 w 1720722"/>
                <a:gd name="connsiteY422" fmla="*/ 244390 h 618474"/>
                <a:gd name="connsiteX423" fmla="*/ 974798 w 1720722"/>
                <a:gd name="connsiteY423" fmla="*/ 242005 h 618474"/>
                <a:gd name="connsiteX424" fmla="*/ 1003918 w 1720722"/>
                <a:gd name="connsiteY424" fmla="*/ 241707 h 618474"/>
                <a:gd name="connsiteX425" fmla="*/ 942503 w 1720722"/>
                <a:gd name="connsiteY425" fmla="*/ 235004 h 618474"/>
                <a:gd name="connsiteX426" fmla="*/ 970276 w 1720722"/>
                <a:gd name="connsiteY426" fmla="*/ 241347 h 618474"/>
                <a:gd name="connsiteX427" fmla="*/ 855218 w 1720722"/>
                <a:gd name="connsiteY427" fmla="*/ 383268 h 618474"/>
                <a:gd name="connsiteX428" fmla="*/ 822684 w 1720722"/>
                <a:gd name="connsiteY428" fmla="*/ 375339 h 618474"/>
                <a:gd name="connsiteX429" fmla="*/ 939329 w 1720722"/>
                <a:gd name="connsiteY429" fmla="*/ 236589 h 618474"/>
                <a:gd name="connsiteX430" fmla="*/ 942503 w 1720722"/>
                <a:gd name="connsiteY430" fmla="*/ 235004 h 618474"/>
                <a:gd name="connsiteX431" fmla="*/ 281948 w 1720722"/>
                <a:gd name="connsiteY431" fmla="*/ 231024 h 618474"/>
                <a:gd name="connsiteX432" fmla="*/ 281865 w 1720722"/>
                <a:gd name="connsiteY432" fmla="*/ 231060 h 618474"/>
                <a:gd name="connsiteX433" fmla="*/ 281876 w 1720722"/>
                <a:gd name="connsiteY433" fmla="*/ 231063 h 618474"/>
                <a:gd name="connsiteX434" fmla="*/ 281958 w 1720722"/>
                <a:gd name="connsiteY434" fmla="*/ 231024 h 618474"/>
                <a:gd name="connsiteX435" fmla="*/ 281733 w 1720722"/>
                <a:gd name="connsiteY435" fmla="*/ 231018 h 618474"/>
                <a:gd name="connsiteX436" fmla="*/ 281816 w 1720722"/>
                <a:gd name="connsiteY436" fmla="*/ 231044 h 618474"/>
                <a:gd name="connsiteX437" fmla="*/ 281892 w 1720722"/>
                <a:gd name="connsiteY437" fmla="*/ 231022 h 618474"/>
                <a:gd name="connsiteX438" fmla="*/ 895598 w 1720722"/>
                <a:gd name="connsiteY438" fmla="*/ 219875 h 618474"/>
                <a:gd name="connsiteX439" fmla="*/ 937665 w 1720722"/>
                <a:gd name="connsiteY439" fmla="*/ 233357 h 618474"/>
                <a:gd name="connsiteX440" fmla="*/ 819402 w 1720722"/>
                <a:gd name="connsiteY440" fmla="*/ 374527 h 618474"/>
                <a:gd name="connsiteX441" fmla="*/ 783685 w 1720722"/>
                <a:gd name="connsiteY441" fmla="*/ 365803 h 618474"/>
                <a:gd name="connsiteX442" fmla="*/ 890836 w 1720722"/>
                <a:gd name="connsiteY442" fmla="*/ 221461 h 618474"/>
                <a:gd name="connsiteX443" fmla="*/ 895598 w 1720722"/>
                <a:gd name="connsiteY443" fmla="*/ 219875 h 618474"/>
                <a:gd name="connsiteX444" fmla="*/ 217883 w 1720722"/>
                <a:gd name="connsiteY444" fmla="*/ 218309 h 618474"/>
                <a:gd name="connsiteX445" fmla="*/ 282073 w 1720722"/>
                <a:gd name="connsiteY445" fmla="*/ 230947 h 618474"/>
                <a:gd name="connsiteX446" fmla="*/ 280906 w 1720722"/>
                <a:gd name="connsiteY446" fmla="*/ 230751 h 618474"/>
                <a:gd name="connsiteX447" fmla="*/ 281485 w 1720722"/>
                <a:gd name="connsiteY447" fmla="*/ 230938 h 618474"/>
                <a:gd name="connsiteX448" fmla="*/ 281942 w 1720722"/>
                <a:gd name="connsiteY448" fmla="*/ 231008 h 618474"/>
                <a:gd name="connsiteX449" fmla="*/ 282073 w 1720722"/>
                <a:gd name="connsiteY449" fmla="*/ 230970 h 618474"/>
                <a:gd name="connsiteX450" fmla="*/ 281974 w 1720722"/>
                <a:gd name="connsiteY450" fmla="*/ 231013 h 618474"/>
                <a:gd name="connsiteX451" fmla="*/ 281981 w 1720722"/>
                <a:gd name="connsiteY451" fmla="*/ 231014 h 618474"/>
                <a:gd name="connsiteX452" fmla="*/ 282073 w 1720722"/>
                <a:gd name="connsiteY452" fmla="*/ 230970 h 618474"/>
                <a:gd name="connsiteX453" fmla="*/ 282032 w 1720722"/>
                <a:gd name="connsiteY453" fmla="*/ 231021 h 618474"/>
                <a:gd name="connsiteX454" fmla="*/ 282073 w 1720722"/>
                <a:gd name="connsiteY454" fmla="*/ 231028 h 618474"/>
                <a:gd name="connsiteX455" fmla="*/ 282028 w 1720722"/>
                <a:gd name="connsiteY455" fmla="*/ 231026 h 618474"/>
                <a:gd name="connsiteX456" fmla="*/ 281973 w 1720722"/>
                <a:gd name="connsiteY456" fmla="*/ 231094 h 618474"/>
                <a:gd name="connsiteX457" fmla="*/ 282073 w 1720722"/>
                <a:gd name="connsiteY457" fmla="*/ 231127 h 618474"/>
                <a:gd name="connsiteX458" fmla="*/ 281911 w 1720722"/>
                <a:gd name="connsiteY458" fmla="*/ 231172 h 618474"/>
                <a:gd name="connsiteX459" fmla="*/ 274689 w 1720722"/>
                <a:gd name="connsiteY459" fmla="*/ 240170 h 618474"/>
                <a:gd name="connsiteX460" fmla="*/ 229827 w 1720722"/>
                <a:gd name="connsiteY460" fmla="*/ 362088 h 618474"/>
                <a:gd name="connsiteX461" fmla="*/ 254828 w 1720722"/>
                <a:gd name="connsiteY461" fmla="*/ 243905 h 618474"/>
                <a:gd name="connsiteX462" fmla="*/ 281271 w 1720722"/>
                <a:gd name="connsiteY462" fmla="*/ 231350 h 618474"/>
                <a:gd name="connsiteX463" fmla="*/ 281049 w 1720722"/>
                <a:gd name="connsiteY463" fmla="*/ 231412 h 618474"/>
                <a:gd name="connsiteX464" fmla="*/ 252157 w 1720722"/>
                <a:gd name="connsiteY464" fmla="*/ 243902 h 618474"/>
                <a:gd name="connsiteX465" fmla="*/ 221078 w 1720722"/>
                <a:gd name="connsiteY465" fmla="*/ 288051 h 618474"/>
                <a:gd name="connsiteX466" fmla="*/ 177510 w 1720722"/>
                <a:gd name="connsiteY466" fmla="*/ 348304 h 618474"/>
                <a:gd name="connsiteX467" fmla="*/ 264176 w 1720722"/>
                <a:gd name="connsiteY467" fmla="*/ 236148 h 618474"/>
                <a:gd name="connsiteX468" fmla="*/ 266888 w 1720722"/>
                <a:gd name="connsiteY468" fmla="*/ 235363 h 618474"/>
                <a:gd name="connsiteX469" fmla="*/ 238198 w 1720722"/>
                <a:gd name="connsiteY469" fmla="*/ 243367 h 618474"/>
                <a:gd name="connsiteX470" fmla="*/ 176693 w 1720722"/>
                <a:gd name="connsiteY470" fmla="*/ 300900 h 618474"/>
                <a:gd name="connsiteX471" fmla="*/ 146584 w 1720722"/>
                <a:gd name="connsiteY471" fmla="*/ 300900 h 618474"/>
                <a:gd name="connsiteX472" fmla="*/ 194689 w 1720722"/>
                <a:gd name="connsiteY472" fmla="*/ 259130 h 618474"/>
                <a:gd name="connsiteX473" fmla="*/ 231225 w 1720722"/>
                <a:gd name="connsiteY473" fmla="*/ 237227 h 618474"/>
                <a:gd name="connsiteX474" fmla="*/ 232448 w 1720722"/>
                <a:gd name="connsiteY474" fmla="*/ 236742 h 618474"/>
                <a:gd name="connsiteX475" fmla="*/ 253456 w 1720722"/>
                <a:gd name="connsiteY475" fmla="*/ 230174 h 618474"/>
                <a:gd name="connsiteX476" fmla="*/ 249303 w 1720722"/>
                <a:gd name="connsiteY476" fmla="*/ 230050 h 618474"/>
                <a:gd name="connsiteX477" fmla="*/ 232448 w 1720722"/>
                <a:gd name="connsiteY477" fmla="*/ 236742 h 618474"/>
                <a:gd name="connsiteX478" fmla="*/ 231585 w 1720722"/>
                <a:gd name="connsiteY478" fmla="*/ 237012 h 618474"/>
                <a:gd name="connsiteX479" fmla="*/ 231225 w 1720722"/>
                <a:gd name="connsiteY479" fmla="*/ 237227 h 618474"/>
                <a:gd name="connsiteX480" fmla="*/ 203959 w 1720722"/>
                <a:gd name="connsiteY480" fmla="*/ 248053 h 618474"/>
                <a:gd name="connsiteX481" fmla="*/ 183713 w 1720722"/>
                <a:gd name="connsiteY481" fmla="*/ 261128 h 618474"/>
                <a:gd name="connsiteX482" fmla="*/ 129774 w 1720722"/>
                <a:gd name="connsiteY482" fmla="*/ 306278 h 618474"/>
                <a:gd name="connsiteX483" fmla="*/ 262850 w 1720722"/>
                <a:gd name="connsiteY483" fmla="*/ 228082 h 618474"/>
                <a:gd name="connsiteX484" fmla="*/ 266922 w 1720722"/>
                <a:gd name="connsiteY484" fmla="*/ 228706 h 618474"/>
                <a:gd name="connsiteX485" fmla="*/ 268633 w 1720722"/>
                <a:gd name="connsiteY485" fmla="*/ 228693 h 618474"/>
                <a:gd name="connsiteX486" fmla="*/ 244827 w 1720722"/>
                <a:gd name="connsiteY486" fmla="*/ 224701 h 618474"/>
                <a:gd name="connsiteX487" fmla="*/ 180636 w 1720722"/>
                <a:gd name="connsiteY487" fmla="*/ 235677 h 618474"/>
                <a:gd name="connsiteX488" fmla="*/ 160032 w 1720722"/>
                <a:gd name="connsiteY488" fmla="*/ 219122 h 618474"/>
                <a:gd name="connsiteX489" fmla="*/ 217883 w 1720722"/>
                <a:gd name="connsiteY489" fmla="*/ 218309 h 618474"/>
                <a:gd name="connsiteX490" fmla="*/ 856792 w 1720722"/>
                <a:gd name="connsiteY490" fmla="*/ 208781 h 618474"/>
                <a:gd name="connsiteX491" fmla="*/ 889252 w 1720722"/>
                <a:gd name="connsiteY491" fmla="*/ 219097 h 618474"/>
                <a:gd name="connsiteX492" fmla="*/ 780789 w 1720722"/>
                <a:gd name="connsiteY492" fmla="*/ 365114 h 618474"/>
                <a:gd name="connsiteX493" fmla="*/ 741996 w 1720722"/>
                <a:gd name="connsiteY493" fmla="*/ 354797 h 618474"/>
                <a:gd name="connsiteX494" fmla="*/ 845709 w 1720722"/>
                <a:gd name="connsiteY494" fmla="*/ 211161 h 618474"/>
                <a:gd name="connsiteX495" fmla="*/ 856792 w 1720722"/>
                <a:gd name="connsiteY495" fmla="*/ 208781 h 618474"/>
                <a:gd name="connsiteX496" fmla="*/ 813994 w 1720722"/>
                <a:gd name="connsiteY496" fmla="*/ 189617 h 618474"/>
                <a:gd name="connsiteX497" fmla="*/ 844873 w 1720722"/>
                <a:gd name="connsiteY497" fmla="*/ 207884 h 618474"/>
                <a:gd name="connsiteX498" fmla="*/ 738777 w 1720722"/>
                <a:gd name="connsiteY498" fmla="*/ 354019 h 618474"/>
                <a:gd name="connsiteX499" fmla="*/ 711065 w 1720722"/>
                <a:gd name="connsiteY499" fmla="*/ 346077 h 618474"/>
                <a:gd name="connsiteX500" fmla="*/ 808452 w 1720722"/>
                <a:gd name="connsiteY500" fmla="*/ 190411 h 618474"/>
                <a:gd name="connsiteX501" fmla="*/ 813994 w 1720722"/>
                <a:gd name="connsiteY501" fmla="*/ 189617 h 618474"/>
                <a:gd name="connsiteX502" fmla="*/ 773496 w 1720722"/>
                <a:gd name="connsiteY502" fmla="*/ 177083 h 618474"/>
                <a:gd name="connsiteX503" fmla="*/ 807555 w 1720722"/>
                <a:gd name="connsiteY503" fmla="*/ 188191 h 618474"/>
                <a:gd name="connsiteX504" fmla="*/ 707754 w 1720722"/>
                <a:gd name="connsiteY504" fmla="*/ 345278 h 618474"/>
                <a:gd name="connsiteX505" fmla="*/ 667359 w 1720722"/>
                <a:gd name="connsiteY505" fmla="*/ 334171 h 618474"/>
                <a:gd name="connsiteX506" fmla="*/ 765575 w 1720722"/>
                <a:gd name="connsiteY506" fmla="*/ 179464 h 618474"/>
                <a:gd name="connsiteX507" fmla="*/ 773496 w 1720722"/>
                <a:gd name="connsiteY507" fmla="*/ 177083 h 618474"/>
                <a:gd name="connsiteX508" fmla="*/ 737095 w 1720722"/>
                <a:gd name="connsiteY508" fmla="*/ 165074 h 618474"/>
                <a:gd name="connsiteX509" fmla="*/ 764857 w 1720722"/>
                <a:gd name="connsiteY509" fmla="*/ 176991 h 618474"/>
                <a:gd name="connsiteX510" fmla="*/ 664122 w 1720722"/>
                <a:gd name="connsiteY510" fmla="*/ 333510 h 618474"/>
                <a:gd name="connsiteX511" fmla="*/ 632394 w 1720722"/>
                <a:gd name="connsiteY511" fmla="*/ 323976 h 618474"/>
                <a:gd name="connsiteX512" fmla="*/ 669674 w 1720722"/>
                <a:gd name="connsiteY512" fmla="*/ 229429 h 618474"/>
                <a:gd name="connsiteX513" fmla="*/ 731543 w 1720722"/>
                <a:gd name="connsiteY513" fmla="*/ 166663 h 618474"/>
                <a:gd name="connsiteX514" fmla="*/ 737095 w 1720722"/>
                <a:gd name="connsiteY514" fmla="*/ 165074 h 618474"/>
                <a:gd name="connsiteX515" fmla="*/ 693401 w 1720722"/>
                <a:gd name="connsiteY515" fmla="*/ 149394 h 618474"/>
                <a:gd name="connsiteX516" fmla="*/ 729892 w 1720722"/>
                <a:gd name="connsiteY516" fmla="*/ 164463 h 618474"/>
                <a:gd name="connsiteX517" fmla="*/ 666430 w 1720722"/>
                <a:gd name="connsiteY517" fmla="*/ 227913 h 618474"/>
                <a:gd name="connsiteX518" fmla="*/ 629145 w 1720722"/>
                <a:gd name="connsiteY518" fmla="*/ 323089 h 618474"/>
                <a:gd name="connsiteX519" fmla="*/ 588688 w 1720722"/>
                <a:gd name="connsiteY519" fmla="*/ 310399 h 618474"/>
                <a:gd name="connsiteX520" fmla="*/ 613280 w 1720722"/>
                <a:gd name="connsiteY520" fmla="*/ 254087 h 618474"/>
                <a:gd name="connsiteX521" fmla="*/ 627559 w 1720722"/>
                <a:gd name="connsiteY521" fmla="*/ 218396 h 618474"/>
                <a:gd name="connsiteX522" fmla="*/ 685468 w 1720722"/>
                <a:gd name="connsiteY522" fmla="*/ 151773 h 618474"/>
                <a:gd name="connsiteX523" fmla="*/ 693401 w 1720722"/>
                <a:gd name="connsiteY523" fmla="*/ 149394 h 618474"/>
                <a:gd name="connsiteX524" fmla="*/ 641225 w 1720722"/>
                <a:gd name="connsiteY524" fmla="*/ 128765 h 618474"/>
                <a:gd name="connsiteX525" fmla="*/ 684842 w 1720722"/>
                <a:gd name="connsiteY525" fmla="*/ 148598 h 618474"/>
                <a:gd name="connsiteX526" fmla="*/ 624571 w 1720722"/>
                <a:gd name="connsiteY526" fmla="*/ 216823 h 618474"/>
                <a:gd name="connsiteX527" fmla="*/ 610296 w 1720722"/>
                <a:gd name="connsiteY527" fmla="*/ 253315 h 618474"/>
                <a:gd name="connsiteX528" fmla="*/ 585712 w 1720722"/>
                <a:gd name="connsiteY528" fmla="*/ 309641 h 618474"/>
                <a:gd name="connsiteX529" fmla="*/ 561128 w 1720722"/>
                <a:gd name="connsiteY529" fmla="*/ 300914 h 618474"/>
                <a:gd name="connsiteX530" fmla="*/ 550025 w 1720722"/>
                <a:gd name="connsiteY530" fmla="*/ 296948 h 618474"/>
                <a:gd name="connsiteX531" fmla="*/ 573816 w 1720722"/>
                <a:gd name="connsiteY531" fmla="*/ 222376 h 618474"/>
                <a:gd name="connsiteX532" fmla="*/ 636466 w 1720722"/>
                <a:gd name="connsiteY532" fmla="*/ 130351 h 618474"/>
                <a:gd name="connsiteX533" fmla="*/ 641225 w 1720722"/>
                <a:gd name="connsiteY533" fmla="*/ 128765 h 618474"/>
                <a:gd name="connsiteX534" fmla="*/ 597488 w 1720722"/>
                <a:gd name="connsiteY534" fmla="*/ 111068 h 618474"/>
                <a:gd name="connsiteX535" fmla="*/ 634747 w 1720722"/>
                <a:gd name="connsiteY535" fmla="*/ 127753 h 618474"/>
                <a:gd name="connsiteX536" fmla="*/ 570535 w 1720722"/>
                <a:gd name="connsiteY536" fmla="*/ 221507 h 618474"/>
                <a:gd name="connsiteX537" fmla="*/ 546752 w 1720722"/>
                <a:gd name="connsiteY537" fmla="*/ 296193 h 618474"/>
                <a:gd name="connsiteX538" fmla="*/ 495224 w 1720722"/>
                <a:gd name="connsiteY538" fmla="*/ 277124 h 618474"/>
                <a:gd name="connsiteX539" fmla="*/ 592732 w 1720722"/>
                <a:gd name="connsiteY539" fmla="*/ 112657 h 618474"/>
                <a:gd name="connsiteX540" fmla="*/ 597488 w 1720722"/>
                <a:gd name="connsiteY540" fmla="*/ 111068 h 618474"/>
                <a:gd name="connsiteX541" fmla="*/ 206091 w 1720722"/>
                <a:gd name="connsiteY541" fmla="*/ 99179 h 618474"/>
                <a:gd name="connsiteX542" fmla="*/ 215505 w 1720722"/>
                <a:gd name="connsiteY542" fmla="*/ 99179 h 618474"/>
                <a:gd name="connsiteX543" fmla="*/ 227272 w 1720722"/>
                <a:gd name="connsiteY543" fmla="*/ 123049 h 618474"/>
                <a:gd name="connsiteX544" fmla="*/ 571142 w 1720722"/>
                <a:gd name="connsiteY544" fmla="*/ 96065 h 618474"/>
                <a:gd name="connsiteX545" fmla="*/ 591378 w 1720722"/>
                <a:gd name="connsiteY545" fmla="*/ 110253 h 618474"/>
                <a:gd name="connsiteX546" fmla="*/ 492179 w 1720722"/>
                <a:gd name="connsiteY546" fmla="*/ 275348 h 618474"/>
                <a:gd name="connsiteX547" fmla="*/ 454880 w 1720722"/>
                <a:gd name="connsiteY547" fmla="*/ 260267 h 618474"/>
                <a:gd name="connsiteX548" fmla="*/ 534239 w 1720722"/>
                <a:gd name="connsiteY548" fmla="*/ 100728 h 618474"/>
                <a:gd name="connsiteX549" fmla="*/ 543762 w 1720722"/>
                <a:gd name="connsiteY549" fmla="*/ 96759 h 618474"/>
                <a:gd name="connsiteX550" fmla="*/ 571142 w 1720722"/>
                <a:gd name="connsiteY550" fmla="*/ 96065 h 618474"/>
                <a:gd name="connsiteX551" fmla="*/ 516081 w 1720722"/>
                <a:gd name="connsiteY551" fmla="*/ 85560 h 618474"/>
                <a:gd name="connsiteX552" fmla="*/ 532543 w 1720722"/>
                <a:gd name="connsiteY552" fmla="*/ 98455 h 618474"/>
                <a:gd name="connsiteX553" fmla="*/ 451623 w 1720722"/>
                <a:gd name="connsiteY553" fmla="*/ 259547 h 618474"/>
                <a:gd name="connsiteX554" fmla="*/ 422269 w 1720722"/>
                <a:gd name="connsiteY554" fmla="*/ 246850 h 618474"/>
                <a:gd name="connsiteX555" fmla="*/ 492876 w 1720722"/>
                <a:gd name="connsiteY555" fmla="*/ 88139 h 618474"/>
                <a:gd name="connsiteX556" fmla="*/ 498429 w 1720722"/>
                <a:gd name="connsiteY556" fmla="*/ 85758 h 618474"/>
                <a:gd name="connsiteX557" fmla="*/ 516081 w 1720722"/>
                <a:gd name="connsiteY557" fmla="*/ 85560 h 618474"/>
                <a:gd name="connsiteX558" fmla="*/ 469990 w 1720722"/>
                <a:gd name="connsiteY558" fmla="*/ 71574 h 618474"/>
                <a:gd name="connsiteX559" fmla="*/ 491189 w 1720722"/>
                <a:gd name="connsiteY559" fmla="*/ 85863 h 618474"/>
                <a:gd name="connsiteX560" fmla="*/ 419074 w 1720722"/>
                <a:gd name="connsiteY560" fmla="*/ 245426 h 618474"/>
                <a:gd name="connsiteX561" fmla="*/ 380243 w 1720722"/>
                <a:gd name="connsiteY561" fmla="*/ 227961 h 618474"/>
                <a:gd name="connsiteX562" fmla="*/ 443641 w 1720722"/>
                <a:gd name="connsiteY562" fmla="*/ 79512 h 618474"/>
                <a:gd name="connsiteX563" fmla="*/ 447603 w 1720722"/>
                <a:gd name="connsiteY563" fmla="*/ 76337 h 618474"/>
                <a:gd name="connsiteX564" fmla="*/ 469990 w 1720722"/>
                <a:gd name="connsiteY564" fmla="*/ 71574 h 618474"/>
                <a:gd name="connsiteX565" fmla="*/ 343474 w 1720722"/>
                <a:gd name="connsiteY565" fmla="*/ 59257 h 618474"/>
                <a:gd name="connsiteX566" fmla="*/ 361416 w 1720722"/>
                <a:gd name="connsiteY566" fmla="*/ 61889 h 618474"/>
                <a:gd name="connsiteX567" fmla="*/ 323377 w 1720722"/>
                <a:gd name="connsiteY567" fmla="*/ 201720 h 618474"/>
                <a:gd name="connsiteX568" fmla="*/ 309113 w 1720722"/>
                <a:gd name="connsiteY568" fmla="*/ 195364 h 618474"/>
                <a:gd name="connsiteX569" fmla="*/ 311490 w 1720722"/>
                <a:gd name="connsiteY569" fmla="*/ 100819 h 618474"/>
                <a:gd name="connsiteX570" fmla="*/ 343474 w 1720722"/>
                <a:gd name="connsiteY570" fmla="*/ 59257 h 618474"/>
                <a:gd name="connsiteX571" fmla="*/ 422703 w 1720722"/>
                <a:gd name="connsiteY571" fmla="*/ 59089 h 618474"/>
                <a:gd name="connsiteX572" fmla="*/ 442104 w 1720722"/>
                <a:gd name="connsiteY572" fmla="*/ 76241 h 618474"/>
                <a:gd name="connsiteX573" fmla="*/ 442104 w 1720722"/>
                <a:gd name="connsiteY573" fmla="*/ 77034 h 618474"/>
                <a:gd name="connsiteX574" fmla="*/ 377170 w 1720722"/>
                <a:gd name="connsiteY574" fmla="*/ 226935 h 618474"/>
                <a:gd name="connsiteX575" fmla="*/ 346287 w 1720722"/>
                <a:gd name="connsiteY575" fmla="*/ 212658 h 618474"/>
                <a:gd name="connsiteX576" fmla="*/ 399343 w 1720722"/>
                <a:gd name="connsiteY576" fmla="*/ 65930 h 618474"/>
                <a:gd name="connsiteX577" fmla="*/ 403302 w 1720722"/>
                <a:gd name="connsiteY577" fmla="*/ 62757 h 618474"/>
                <a:gd name="connsiteX578" fmla="*/ 422703 w 1720722"/>
                <a:gd name="connsiteY578" fmla="*/ 59089 h 618474"/>
                <a:gd name="connsiteX579" fmla="*/ 377927 w 1720722"/>
                <a:gd name="connsiteY579" fmla="*/ 54068 h 618474"/>
                <a:gd name="connsiteX580" fmla="*/ 397726 w 1720722"/>
                <a:gd name="connsiteY580" fmla="*/ 63494 h 618474"/>
                <a:gd name="connsiteX581" fmla="*/ 397726 w 1720722"/>
                <a:gd name="connsiteY581" fmla="*/ 64288 h 618474"/>
                <a:gd name="connsiteX582" fmla="*/ 343082 w 1720722"/>
                <a:gd name="connsiteY582" fmla="*/ 211134 h 618474"/>
                <a:gd name="connsiteX583" fmla="*/ 326451 w 1720722"/>
                <a:gd name="connsiteY583" fmla="*/ 203196 h 618474"/>
                <a:gd name="connsiteX584" fmla="*/ 364464 w 1720722"/>
                <a:gd name="connsiteY584" fmla="*/ 62700 h 618474"/>
                <a:gd name="connsiteX585" fmla="*/ 365256 w 1720722"/>
                <a:gd name="connsiteY585" fmla="*/ 59525 h 618474"/>
                <a:gd name="connsiteX586" fmla="*/ 377927 w 1720722"/>
                <a:gd name="connsiteY586" fmla="*/ 54068 h 618474"/>
                <a:gd name="connsiteX587" fmla="*/ 259743 w 1720722"/>
                <a:gd name="connsiteY587" fmla="*/ 0 h 618474"/>
                <a:gd name="connsiteX588" fmla="*/ 262910 w 1720722"/>
                <a:gd name="connsiteY588" fmla="*/ 71559 h 618474"/>
                <a:gd name="connsiteX589" fmla="*/ 255117 w 1720722"/>
                <a:gd name="connsiteY589" fmla="*/ 104431 h 618474"/>
                <a:gd name="connsiteX590" fmla="*/ 254998 w 1720722"/>
                <a:gd name="connsiteY590" fmla="*/ 108746 h 618474"/>
                <a:gd name="connsiteX591" fmla="*/ 255051 w 1720722"/>
                <a:gd name="connsiteY591" fmla="*/ 108802 h 618474"/>
                <a:gd name="connsiteX592" fmla="*/ 268056 w 1720722"/>
                <a:gd name="connsiteY592" fmla="*/ 179124 h 618474"/>
                <a:gd name="connsiteX593" fmla="*/ 268339 w 1720722"/>
                <a:gd name="connsiteY593" fmla="*/ 179712 h 618474"/>
                <a:gd name="connsiteX594" fmla="*/ 270700 w 1720722"/>
                <a:gd name="connsiteY594" fmla="*/ 180926 h 618474"/>
                <a:gd name="connsiteX595" fmla="*/ 258324 w 1720722"/>
                <a:gd name="connsiteY595" fmla="*/ 117997 h 618474"/>
                <a:gd name="connsiteX596" fmla="*/ 294848 w 1720722"/>
                <a:gd name="connsiteY596" fmla="*/ 32611 h 618474"/>
                <a:gd name="connsiteX597" fmla="*/ 271057 w 1720722"/>
                <a:gd name="connsiteY597" fmla="*/ 177599 h 618474"/>
                <a:gd name="connsiteX598" fmla="*/ 271366 w 1720722"/>
                <a:gd name="connsiteY598" fmla="*/ 181269 h 618474"/>
                <a:gd name="connsiteX599" fmla="*/ 278880 w 1720722"/>
                <a:gd name="connsiteY599" fmla="*/ 185134 h 618474"/>
                <a:gd name="connsiteX600" fmla="*/ 277686 w 1720722"/>
                <a:gd name="connsiteY600" fmla="*/ 157725 h 618474"/>
                <a:gd name="connsiteX601" fmla="*/ 276693 w 1720722"/>
                <a:gd name="connsiteY601" fmla="*/ 134940 h 618474"/>
                <a:gd name="connsiteX602" fmla="*/ 286107 w 1720722"/>
                <a:gd name="connsiteY602" fmla="*/ 79343 h 618474"/>
                <a:gd name="connsiteX603" fmla="*/ 286107 w 1720722"/>
                <a:gd name="connsiteY603" fmla="*/ 182893 h 618474"/>
                <a:gd name="connsiteX604" fmla="*/ 286107 w 1720722"/>
                <a:gd name="connsiteY604" fmla="*/ 188852 h 618474"/>
                <a:gd name="connsiteX605" fmla="*/ 294446 w 1720722"/>
                <a:gd name="connsiteY605" fmla="*/ 193143 h 618474"/>
                <a:gd name="connsiteX606" fmla="*/ 559638 w 1720722"/>
                <a:gd name="connsiteY606" fmla="*/ 305660 h 618474"/>
                <a:gd name="connsiteX607" fmla="*/ 929823 w 1720722"/>
                <a:gd name="connsiteY607" fmla="*/ 404089 h 618474"/>
                <a:gd name="connsiteX608" fmla="*/ 1089154 w 1720722"/>
                <a:gd name="connsiteY608" fmla="*/ 430283 h 618474"/>
                <a:gd name="connsiteX609" fmla="*/ 1422876 w 1720722"/>
                <a:gd name="connsiteY609" fmla="*/ 477116 h 618474"/>
                <a:gd name="connsiteX610" fmla="*/ 1686048 w 1720722"/>
                <a:gd name="connsiteY610" fmla="*/ 520774 h 618474"/>
                <a:gd name="connsiteX611" fmla="*/ 1244521 w 1720722"/>
                <a:gd name="connsiteY611" fmla="*/ 476322 h 618474"/>
                <a:gd name="connsiteX612" fmla="*/ 976592 w 1720722"/>
                <a:gd name="connsiteY612" fmla="*/ 445365 h 618474"/>
                <a:gd name="connsiteX613" fmla="*/ 577870 w 1720722"/>
                <a:gd name="connsiteY613" fmla="*/ 348524 h 618474"/>
                <a:gd name="connsiteX614" fmla="*/ 152989 w 1720722"/>
                <a:gd name="connsiteY614" fmla="*/ 163574 h 618474"/>
                <a:gd name="connsiteX615" fmla="*/ 49147 w 1720722"/>
                <a:gd name="connsiteY615" fmla="*/ 82609 h 618474"/>
                <a:gd name="connsiteX616" fmla="*/ 45183 w 1720722"/>
                <a:gd name="connsiteY616" fmla="*/ 79434 h 618474"/>
                <a:gd name="connsiteX617" fmla="*/ 0 w 1720722"/>
                <a:gd name="connsiteY617" fmla="*/ 23870 h 618474"/>
                <a:gd name="connsiteX618" fmla="*/ 235428 w 1720722"/>
                <a:gd name="connsiteY618" fmla="*/ 162781 h 618474"/>
                <a:gd name="connsiteX619" fmla="*/ 268084 w 1720722"/>
                <a:gd name="connsiteY619" fmla="*/ 179580 h 618474"/>
                <a:gd name="connsiteX620" fmla="*/ 260905 w 1720722"/>
                <a:gd name="connsiteY620" fmla="*/ 165469 h 618474"/>
                <a:gd name="connsiteX621" fmla="*/ 217111 w 1720722"/>
                <a:gd name="connsiteY621" fmla="*/ 92133 h 618474"/>
                <a:gd name="connsiteX622" fmla="*/ 224224 w 1720722"/>
                <a:gd name="connsiteY622" fmla="*/ 23870 h 618474"/>
                <a:gd name="connsiteX623" fmla="*/ 249901 w 1720722"/>
                <a:gd name="connsiteY623" fmla="*/ 103345 h 618474"/>
                <a:gd name="connsiteX624" fmla="*/ 254809 w 1720722"/>
                <a:gd name="connsiteY624" fmla="*/ 108546 h 618474"/>
                <a:gd name="connsiteX625" fmla="*/ 253608 w 1720722"/>
                <a:gd name="connsiteY625" fmla="*/ 106047 h 618474"/>
                <a:gd name="connsiteX626" fmla="*/ 243909 w 1720722"/>
                <a:gd name="connsiteY626" fmla="*/ 85871 h 618474"/>
                <a:gd name="connsiteX627" fmla="*/ 259743 w 1720722"/>
                <a:gd name="connsiteY627" fmla="*/ 0 h 61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Lst>
              <a:rect l="l" t="t" r="r" b="b"/>
              <a:pathLst>
                <a:path w="1720722" h="618474">
                  <a:moveTo>
                    <a:pt x="1649402" y="522119"/>
                  </a:moveTo>
                  <a:cubicBezTo>
                    <a:pt x="1659733" y="522913"/>
                    <a:pt x="1668474" y="523706"/>
                    <a:pt x="1674831" y="524500"/>
                  </a:cubicBezTo>
                  <a:cubicBezTo>
                    <a:pt x="1689930" y="534021"/>
                    <a:pt x="1709796" y="547509"/>
                    <a:pt x="1709796" y="547509"/>
                  </a:cubicBezTo>
                  <a:cubicBezTo>
                    <a:pt x="1709796" y="547509"/>
                    <a:pt x="1709796" y="547509"/>
                    <a:pt x="1710591" y="548303"/>
                  </a:cubicBezTo>
                  <a:cubicBezTo>
                    <a:pt x="1710591" y="553063"/>
                    <a:pt x="1708207" y="561791"/>
                    <a:pt x="1696287" y="561791"/>
                  </a:cubicBezTo>
                  <a:cubicBezTo>
                    <a:pt x="1696287" y="561791"/>
                    <a:pt x="1696287" y="561791"/>
                    <a:pt x="1694698" y="560204"/>
                  </a:cubicBezTo>
                  <a:cubicBezTo>
                    <a:pt x="1694698" y="560204"/>
                    <a:pt x="1670858" y="544336"/>
                    <a:pt x="1649402" y="522119"/>
                  </a:cubicBezTo>
                  <a:close/>
                  <a:moveTo>
                    <a:pt x="1676298" y="521447"/>
                  </a:moveTo>
                  <a:cubicBezTo>
                    <a:pt x="1676298" y="521447"/>
                    <a:pt x="1676298" y="521447"/>
                    <a:pt x="1677093" y="521447"/>
                  </a:cubicBezTo>
                  <a:cubicBezTo>
                    <a:pt x="1695370" y="523822"/>
                    <a:pt x="1719209" y="531739"/>
                    <a:pt x="1719209" y="531739"/>
                  </a:cubicBezTo>
                  <a:cubicBezTo>
                    <a:pt x="1719209" y="531739"/>
                    <a:pt x="1719209" y="531739"/>
                    <a:pt x="1720004" y="531739"/>
                  </a:cubicBezTo>
                  <a:cubicBezTo>
                    <a:pt x="1719209" y="534906"/>
                    <a:pt x="1718415" y="540448"/>
                    <a:pt x="1712057" y="545990"/>
                  </a:cubicBezTo>
                  <a:cubicBezTo>
                    <a:pt x="1712057" y="545990"/>
                    <a:pt x="1712057" y="545990"/>
                    <a:pt x="1712057" y="545199"/>
                  </a:cubicBezTo>
                  <a:cubicBezTo>
                    <a:pt x="1711263" y="545199"/>
                    <a:pt x="1691396" y="530948"/>
                    <a:pt x="1676298" y="521447"/>
                  </a:cubicBezTo>
                  <a:close/>
                  <a:moveTo>
                    <a:pt x="1623179" y="519094"/>
                  </a:moveTo>
                  <a:cubicBezTo>
                    <a:pt x="1631126" y="519889"/>
                    <a:pt x="1638278" y="520685"/>
                    <a:pt x="1644635" y="521480"/>
                  </a:cubicBezTo>
                  <a:cubicBezTo>
                    <a:pt x="1666885" y="546129"/>
                    <a:pt x="1693109" y="562827"/>
                    <a:pt x="1693109" y="562827"/>
                  </a:cubicBezTo>
                  <a:cubicBezTo>
                    <a:pt x="1693109" y="562827"/>
                    <a:pt x="1693109" y="562827"/>
                    <a:pt x="1693109" y="563622"/>
                  </a:cubicBezTo>
                  <a:cubicBezTo>
                    <a:pt x="1692314" y="565213"/>
                    <a:pt x="1688341" y="569188"/>
                    <a:pt x="1678010" y="566803"/>
                  </a:cubicBezTo>
                  <a:cubicBezTo>
                    <a:pt x="1678010" y="566803"/>
                    <a:pt x="1678010" y="566803"/>
                    <a:pt x="1677216" y="565213"/>
                  </a:cubicBezTo>
                  <a:cubicBezTo>
                    <a:pt x="1677216" y="565213"/>
                    <a:pt x="1677216" y="565213"/>
                    <a:pt x="1676421" y="565213"/>
                  </a:cubicBezTo>
                  <a:cubicBezTo>
                    <a:pt x="1676421" y="565213"/>
                    <a:pt x="1642251" y="550900"/>
                    <a:pt x="1623179" y="519094"/>
                  </a:cubicBezTo>
                  <a:close/>
                  <a:moveTo>
                    <a:pt x="1578128" y="515059"/>
                  </a:moveTo>
                  <a:cubicBezTo>
                    <a:pt x="1593189" y="515855"/>
                    <a:pt x="1606664" y="517447"/>
                    <a:pt x="1619347" y="519038"/>
                  </a:cubicBezTo>
                  <a:cubicBezTo>
                    <a:pt x="1637578" y="550871"/>
                    <a:pt x="1670870" y="565992"/>
                    <a:pt x="1674833" y="568379"/>
                  </a:cubicBezTo>
                  <a:cubicBezTo>
                    <a:pt x="1674833" y="568379"/>
                    <a:pt x="1674833" y="568379"/>
                    <a:pt x="1675626" y="568379"/>
                  </a:cubicBezTo>
                  <a:cubicBezTo>
                    <a:pt x="1673248" y="571563"/>
                    <a:pt x="1667699" y="577929"/>
                    <a:pt x="1647883" y="575542"/>
                  </a:cubicBezTo>
                  <a:cubicBezTo>
                    <a:pt x="1647883" y="575542"/>
                    <a:pt x="1647883" y="575542"/>
                    <a:pt x="1647090" y="573950"/>
                  </a:cubicBezTo>
                  <a:cubicBezTo>
                    <a:pt x="1647090" y="573950"/>
                    <a:pt x="1647090" y="573950"/>
                    <a:pt x="1646297" y="573154"/>
                  </a:cubicBezTo>
                  <a:cubicBezTo>
                    <a:pt x="1645505" y="573154"/>
                    <a:pt x="1597152" y="563604"/>
                    <a:pt x="1578128" y="515059"/>
                  </a:cubicBezTo>
                  <a:close/>
                  <a:moveTo>
                    <a:pt x="1539128" y="511025"/>
                  </a:moveTo>
                  <a:cubicBezTo>
                    <a:pt x="1551813" y="511821"/>
                    <a:pt x="1562913" y="513413"/>
                    <a:pt x="1574806" y="514209"/>
                  </a:cubicBezTo>
                  <a:cubicBezTo>
                    <a:pt x="1593041" y="563555"/>
                    <a:pt x="1639025" y="575494"/>
                    <a:pt x="1644575" y="576290"/>
                  </a:cubicBezTo>
                  <a:cubicBezTo>
                    <a:pt x="1644575" y="576290"/>
                    <a:pt x="1644575" y="576290"/>
                    <a:pt x="1645368" y="577086"/>
                  </a:cubicBezTo>
                  <a:cubicBezTo>
                    <a:pt x="1643782" y="581065"/>
                    <a:pt x="1637440" y="589024"/>
                    <a:pt x="1614447" y="586637"/>
                  </a:cubicBezTo>
                  <a:cubicBezTo>
                    <a:pt x="1614447" y="586637"/>
                    <a:pt x="1614447" y="586637"/>
                    <a:pt x="1613655" y="585841"/>
                  </a:cubicBezTo>
                  <a:cubicBezTo>
                    <a:pt x="1613655" y="585841"/>
                    <a:pt x="1613655" y="585841"/>
                    <a:pt x="1613655" y="585045"/>
                  </a:cubicBezTo>
                  <a:cubicBezTo>
                    <a:pt x="1612862" y="585045"/>
                    <a:pt x="1566084" y="555596"/>
                    <a:pt x="1539128" y="511025"/>
                  </a:cubicBezTo>
                  <a:close/>
                  <a:moveTo>
                    <a:pt x="1704041" y="509979"/>
                  </a:moveTo>
                  <a:cubicBezTo>
                    <a:pt x="1711071" y="509381"/>
                    <a:pt x="1715229" y="510178"/>
                    <a:pt x="1715229" y="510178"/>
                  </a:cubicBezTo>
                  <a:cubicBezTo>
                    <a:pt x="1715229" y="510178"/>
                    <a:pt x="1715229" y="510178"/>
                    <a:pt x="1716814" y="510178"/>
                  </a:cubicBezTo>
                  <a:cubicBezTo>
                    <a:pt x="1718398" y="513366"/>
                    <a:pt x="1722358" y="519741"/>
                    <a:pt x="1719982" y="528507"/>
                  </a:cubicBezTo>
                  <a:cubicBezTo>
                    <a:pt x="1719190" y="528507"/>
                    <a:pt x="1696220" y="520538"/>
                    <a:pt x="1677210" y="518147"/>
                  </a:cubicBezTo>
                  <a:cubicBezTo>
                    <a:pt x="1677210" y="518147"/>
                    <a:pt x="1677210" y="518147"/>
                    <a:pt x="1675626" y="518147"/>
                  </a:cubicBezTo>
                  <a:cubicBezTo>
                    <a:pt x="1687111" y="512569"/>
                    <a:pt x="1697012" y="510576"/>
                    <a:pt x="1704041" y="509979"/>
                  </a:cubicBezTo>
                  <a:close/>
                  <a:moveTo>
                    <a:pt x="1490043" y="505646"/>
                  </a:moveTo>
                  <a:cubicBezTo>
                    <a:pt x="1505100" y="507235"/>
                    <a:pt x="1520949" y="508823"/>
                    <a:pt x="1535214" y="510411"/>
                  </a:cubicBezTo>
                  <a:cubicBezTo>
                    <a:pt x="1561366" y="555676"/>
                    <a:pt x="1607329" y="585059"/>
                    <a:pt x="1611292" y="587442"/>
                  </a:cubicBezTo>
                  <a:cubicBezTo>
                    <a:pt x="1611292" y="587442"/>
                    <a:pt x="1611292" y="587442"/>
                    <a:pt x="1612084" y="588236"/>
                  </a:cubicBezTo>
                  <a:cubicBezTo>
                    <a:pt x="1609707" y="591412"/>
                    <a:pt x="1604159" y="597765"/>
                    <a:pt x="1583555" y="593795"/>
                  </a:cubicBezTo>
                  <a:cubicBezTo>
                    <a:pt x="1583555" y="593795"/>
                    <a:pt x="1583555" y="593795"/>
                    <a:pt x="1581970" y="592206"/>
                  </a:cubicBezTo>
                  <a:cubicBezTo>
                    <a:pt x="1581178" y="592206"/>
                    <a:pt x="1523327" y="555676"/>
                    <a:pt x="1490043" y="505646"/>
                  </a:cubicBezTo>
                  <a:close/>
                  <a:moveTo>
                    <a:pt x="1449027" y="501611"/>
                  </a:moveTo>
                  <a:cubicBezTo>
                    <a:pt x="1461709" y="503198"/>
                    <a:pt x="1473598" y="503991"/>
                    <a:pt x="1485487" y="505578"/>
                  </a:cubicBezTo>
                  <a:cubicBezTo>
                    <a:pt x="1517985" y="554771"/>
                    <a:pt x="1573468" y="590476"/>
                    <a:pt x="1579809" y="594443"/>
                  </a:cubicBezTo>
                  <a:cubicBezTo>
                    <a:pt x="1576639" y="596823"/>
                    <a:pt x="1567127" y="600790"/>
                    <a:pt x="1551275" y="593649"/>
                  </a:cubicBezTo>
                  <a:cubicBezTo>
                    <a:pt x="1551275" y="593649"/>
                    <a:pt x="1551275" y="593649"/>
                    <a:pt x="1550482" y="591269"/>
                  </a:cubicBezTo>
                  <a:cubicBezTo>
                    <a:pt x="1549690" y="590476"/>
                    <a:pt x="1486280" y="540489"/>
                    <a:pt x="1449027" y="501611"/>
                  </a:cubicBezTo>
                  <a:close/>
                  <a:moveTo>
                    <a:pt x="1401286" y="496904"/>
                  </a:moveTo>
                  <a:cubicBezTo>
                    <a:pt x="1415548" y="498488"/>
                    <a:pt x="1429810" y="500072"/>
                    <a:pt x="1444073" y="501657"/>
                  </a:cubicBezTo>
                  <a:cubicBezTo>
                    <a:pt x="1479728" y="538888"/>
                    <a:pt x="1542324" y="588793"/>
                    <a:pt x="1547870" y="593546"/>
                  </a:cubicBezTo>
                  <a:cubicBezTo>
                    <a:pt x="1547870" y="593546"/>
                    <a:pt x="1547870" y="593546"/>
                    <a:pt x="1547870" y="594338"/>
                  </a:cubicBezTo>
                  <a:cubicBezTo>
                    <a:pt x="1544701" y="599883"/>
                    <a:pt x="1532023" y="612557"/>
                    <a:pt x="1497952" y="592754"/>
                  </a:cubicBezTo>
                  <a:cubicBezTo>
                    <a:pt x="1497952" y="592754"/>
                    <a:pt x="1497952" y="592754"/>
                    <a:pt x="1498745" y="591169"/>
                  </a:cubicBezTo>
                  <a:cubicBezTo>
                    <a:pt x="1498745" y="591169"/>
                    <a:pt x="1498745" y="591169"/>
                    <a:pt x="1497952" y="590377"/>
                  </a:cubicBezTo>
                  <a:cubicBezTo>
                    <a:pt x="1497160" y="590377"/>
                    <a:pt x="1432187" y="544433"/>
                    <a:pt x="1401286" y="496904"/>
                  </a:cubicBezTo>
                  <a:close/>
                  <a:moveTo>
                    <a:pt x="1354554" y="492198"/>
                  </a:moveTo>
                  <a:cubicBezTo>
                    <a:pt x="1368019" y="493784"/>
                    <a:pt x="1382276" y="495371"/>
                    <a:pt x="1397326" y="496958"/>
                  </a:cubicBezTo>
                  <a:cubicBezTo>
                    <a:pt x="1425840" y="542179"/>
                    <a:pt x="1486829" y="586605"/>
                    <a:pt x="1494750" y="592952"/>
                  </a:cubicBezTo>
                  <a:cubicBezTo>
                    <a:pt x="1488413" y="595332"/>
                    <a:pt x="1467028" y="602472"/>
                    <a:pt x="1443266" y="588192"/>
                  </a:cubicBezTo>
                  <a:cubicBezTo>
                    <a:pt x="1443266" y="588192"/>
                    <a:pt x="1443266" y="588192"/>
                    <a:pt x="1444058" y="586605"/>
                  </a:cubicBezTo>
                  <a:cubicBezTo>
                    <a:pt x="1444058" y="586605"/>
                    <a:pt x="1444058" y="586605"/>
                    <a:pt x="1443266" y="586605"/>
                  </a:cubicBezTo>
                  <a:cubicBezTo>
                    <a:pt x="1442474" y="585812"/>
                    <a:pt x="1378316" y="545352"/>
                    <a:pt x="1354554" y="492198"/>
                  </a:cubicBezTo>
                  <a:close/>
                  <a:moveTo>
                    <a:pt x="1704988" y="488951"/>
                  </a:moveTo>
                  <a:cubicBezTo>
                    <a:pt x="1708953" y="490527"/>
                    <a:pt x="1715298" y="495254"/>
                    <a:pt x="1715298" y="507074"/>
                  </a:cubicBezTo>
                  <a:cubicBezTo>
                    <a:pt x="1712919" y="507074"/>
                    <a:pt x="1697850" y="504710"/>
                    <a:pt x="1677230" y="513378"/>
                  </a:cubicBezTo>
                  <a:cubicBezTo>
                    <a:pt x="1670092" y="511802"/>
                    <a:pt x="1662161" y="510226"/>
                    <a:pt x="1653437" y="507862"/>
                  </a:cubicBezTo>
                  <a:cubicBezTo>
                    <a:pt x="1675644" y="488163"/>
                    <a:pt x="1701815" y="489739"/>
                    <a:pt x="1702609" y="489739"/>
                  </a:cubicBezTo>
                  <a:cubicBezTo>
                    <a:pt x="1702609" y="489739"/>
                    <a:pt x="1702609" y="489739"/>
                    <a:pt x="1704988" y="488951"/>
                  </a:cubicBezTo>
                  <a:close/>
                  <a:moveTo>
                    <a:pt x="1302107" y="487155"/>
                  </a:moveTo>
                  <a:cubicBezTo>
                    <a:pt x="1317196" y="488742"/>
                    <a:pt x="1333078" y="490329"/>
                    <a:pt x="1350549" y="491916"/>
                  </a:cubicBezTo>
                  <a:cubicBezTo>
                    <a:pt x="1372785" y="543496"/>
                    <a:pt x="1433139" y="583172"/>
                    <a:pt x="1440286" y="587933"/>
                  </a:cubicBezTo>
                  <a:cubicBezTo>
                    <a:pt x="1440286" y="587933"/>
                    <a:pt x="1440286" y="587933"/>
                    <a:pt x="1440286" y="588727"/>
                  </a:cubicBezTo>
                  <a:cubicBezTo>
                    <a:pt x="1437109" y="591108"/>
                    <a:pt x="1425992" y="595075"/>
                    <a:pt x="1408521" y="591108"/>
                  </a:cubicBezTo>
                  <a:cubicBezTo>
                    <a:pt x="1408521" y="591108"/>
                    <a:pt x="1408521" y="591108"/>
                    <a:pt x="1408521" y="589521"/>
                  </a:cubicBezTo>
                  <a:cubicBezTo>
                    <a:pt x="1408521" y="589521"/>
                    <a:pt x="1408521" y="589521"/>
                    <a:pt x="1406932" y="589521"/>
                  </a:cubicBezTo>
                  <a:cubicBezTo>
                    <a:pt x="1406932" y="589521"/>
                    <a:pt x="1336255" y="572856"/>
                    <a:pt x="1302107" y="487155"/>
                  </a:cubicBezTo>
                  <a:close/>
                  <a:moveTo>
                    <a:pt x="1261763" y="482448"/>
                  </a:moveTo>
                  <a:cubicBezTo>
                    <a:pt x="1272858" y="484036"/>
                    <a:pt x="1284745" y="484830"/>
                    <a:pt x="1299009" y="486418"/>
                  </a:cubicBezTo>
                  <a:cubicBezTo>
                    <a:pt x="1331501" y="570596"/>
                    <a:pt x="1397276" y="590449"/>
                    <a:pt x="1405201" y="592832"/>
                  </a:cubicBezTo>
                  <a:cubicBezTo>
                    <a:pt x="1405201" y="592832"/>
                    <a:pt x="1405201" y="592832"/>
                    <a:pt x="1405993" y="592832"/>
                  </a:cubicBezTo>
                  <a:cubicBezTo>
                    <a:pt x="1401238" y="599185"/>
                    <a:pt x="1384596" y="620626"/>
                    <a:pt x="1343388" y="603950"/>
                  </a:cubicBezTo>
                  <a:cubicBezTo>
                    <a:pt x="1343388" y="603950"/>
                    <a:pt x="1343388" y="603950"/>
                    <a:pt x="1343388" y="603155"/>
                  </a:cubicBezTo>
                  <a:cubicBezTo>
                    <a:pt x="1343388" y="603155"/>
                    <a:pt x="1343388" y="603155"/>
                    <a:pt x="1342595" y="602361"/>
                  </a:cubicBezTo>
                  <a:cubicBezTo>
                    <a:pt x="1342595" y="601567"/>
                    <a:pt x="1282367" y="539625"/>
                    <a:pt x="1261763" y="482448"/>
                  </a:cubicBezTo>
                  <a:close/>
                  <a:moveTo>
                    <a:pt x="1218393" y="477741"/>
                  </a:moveTo>
                  <a:cubicBezTo>
                    <a:pt x="1226318" y="479328"/>
                    <a:pt x="1235035" y="480121"/>
                    <a:pt x="1243752" y="480914"/>
                  </a:cubicBezTo>
                  <a:cubicBezTo>
                    <a:pt x="1248507" y="481708"/>
                    <a:pt x="1253262" y="481708"/>
                    <a:pt x="1258809" y="482501"/>
                  </a:cubicBezTo>
                  <a:cubicBezTo>
                    <a:pt x="1278621" y="538042"/>
                    <a:pt x="1334887" y="599137"/>
                    <a:pt x="1340434" y="603897"/>
                  </a:cubicBezTo>
                  <a:cubicBezTo>
                    <a:pt x="1340434" y="603897"/>
                    <a:pt x="1340434" y="603897"/>
                    <a:pt x="1340434" y="605484"/>
                  </a:cubicBezTo>
                  <a:cubicBezTo>
                    <a:pt x="1337264" y="609451"/>
                    <a:pt x="1328547" y="616592"/>
                    <a:pt x="1308735" y="605484"/>
                  </a:cubicBezTo>
                  <a:cubicBezTo>
                    <a:pt x="1308735" y="605484"/>
                    <a:pt x="1308735" y="605484"/>
                    <a:pt x="1308735" y="603897"/>
                  </a:cubicBezTo>
                  <a:cubicBezTo>
                    <a:pt x="1307943" y="603104"/>
                    <a:pt x="1251677" y="534869"/>
                    <a:pt x="1218393" y="477741"/>
                  </a:cubicBezTo>
                  <a:close/>
                  <a:moveTo>
                    <a:pt x="1683622" y="473034"/>
                  </a:moveTo>
                  <a:cubicBezTo>
                    <a:pt x="1688377" y="473823"/>
                    <a:pt x="1697887" y="476982"/>
                    <a:pt x="1701849" y="486458"/>
                  </a:cubicBezTo>
                  <a:cubicBezTo>
                    <a:pt x="1697887" y="486458"/>
                    <a:pt x="1671735" y="486458"/>
                    <a:pt x="1649546" y="506990"/>
                  </a:cubicBezTo>
                  <a:cubicBezTo>
                    <a:pt x="1641621" y="505410"/>
                    <a:pt x="1632904" y="503831"/>
                    <a:pt x="1624187" y="502252"/>
                  </a:cubicBezTo>
                  <a:cubicBezTo>
                    <a:pt x="1637659" y="476982"/>
                    <a:pt x="1681245" y="473823"/>
                    <a:pt x="1682037" y="473823"/>
                  </a:cubicBezTo>
                  <a:cubicBezTo>
                    <a:pt x="1682037" y="473823"/>
                    <a:pt x="1682037" y="473823"/>
                    <a:pt x="1683622" y="473034"/>
                  </a:cubicBezTo>
                  <a:close/>
                  <a:moveTo>
                    <a:pt x="1165273" y="472362"/>
                  </a:moveTo>
                  <a:cubicBezTo>
                    <a:pt x="1181906" y="473946"/>
                    <a:pt x="1197748" y="476321"/>
                    <a:pt x="1214381" y="477905"/>
                  </a:cubicBezTo>
                  <a:cubicBezTo>
                    <a:pt x="1246064" y="532550"/>
                    <a:pt x="1299132" y="597489"/>
                    <a:pt x="1305469" y="604616"/>
                  </a:cubicBezTo>
                  <a:cubicBezTo>
                    <a:pt x="1305469" y="604616"/>
                    <a:pt x="1305469" y="604616"/>
                    <a:pt x="1304677" y="606200"/>
                  </a:cubicBezTo>
                  <a:cubicBezTo>
                    <a:pt x="1299925" y="609368"/>
                    <a:pt x="1288044" y="614911"/>
                    <a:pt x="1265074" y="606992"/>
                  </a:cubicBezTo>
                  <a:cubicBezTo>
                    <a:pt x="1265074" y="606992"/>
                    <a:pt x="1265074" y="606992"/>
                    <a:pt x="1265074" y="605408"/>
                  </a:cubicBezTo>
                  <a:cubicBezTo>
                    <a:pt x="1265074" y="605408"/>
                    <a:pt x="1265074" y="605408"/>
                    <a:pt x="1264281" y="605408"/>
                  </a:cubicBezTo>
                  <a:cubicBezTo>
                    <a:pt x="1263489" y="604616"/>
                    <a:pt x="1203292" y="567395"/>
                    <a:pt x="1165273" y="472362"/>
                  </a:cubicBezTo>
                  <a:close/>
                  <a:moveTo>
                    <a:pt x="1095343" y="464293"/>
                  </a:moveTo>
                  <a:cubicBezTo>
                    <a:pt x="1118325" y="466672"/>
                    <a:pt x="1139722" y="469052"/>
                    <a:pt x="1161119" y="471432"/>
                  </a:cubicBezTo>
                  <a:cubicBezTo>
                    <a:pt x="1197572" y="563446"/>
                    <a:pt x="1254631" y="603107"/>
                    <a:pt x="1261763" y="607867"/>
                  </a:cubicBezTo>
                  <a:cubicBezTo>
                    <a:pt x="1257008" y="610246"/>
                    <a:pt x="1241951" y="616592"/>
                    <a:pt x="1223724" y="608660"/>
                  </a:cubicBezTo>
                  <a:cubicBezTo>
                    <a:pt x="1223724" y="608660"/>
                    <a:pt x="1223724" y="608660"/>
                    <a:pt x="1224517" y="607074"/>
                  </a:cubicBezTo>
                  <a:cubicBezTo>
                    <a:pt x="1224517" y="607074"/>
                    <a:pt x="1224517" y="607074"/>
                    <a:pt x="1222932" y="607074"/>
                  </a:cubicBezTo>
                  <a:cubicBezTo>
                    <a:pt x="1222139" y="606280"/>
                    <a:pt x="1169043" y="582484"/>
                    <a:pt x="1135759" y="521405"/>
                  </a:cubicBezTo>
                  <a:cubicBezTo>
                    <a:pt x="1122287" y="496815"/>
                    <a:pt x="1108023" y="477778"/>
                    <a:pt x="1095343" y="464293"/>
                  </a:cubicBezTo>
                  <a:close/>
                  <a:moveTo>
                    <a:pt x="1051637" y="458914"/>
                  </a:moveTo>
                  <a:cubicBezTo>
                    <a:pt x="1065117" y="460500"/>
                    <a:pt x="1077804" y="462086"/>
                    <a:pt x="1090491" y="463673"/>
                  </a:cubicBezTo>
                  <a:cubicBezTo>
                    <a:pt x="1103177" y="477157"/>
                    <a:pt x="1119036" y="496986"/>
                    <a:pt x="1133309" y="523161"/>
                  </a:cubicBezTo>
                  <a:cubicBezTo>
                    <a:pt x="1163440" y="579476"/>
                    <a:pt x="1211016" y="604858"/>
                    <a:pt x="1219738" y="608823"/>
                  </a:cubicBezTo>
                  <a:cubicBezTo>
                    <a:pt x="1219738" y="608823"/>
                    <a:pt x="1219738" y="608823"/>
                    <a:pt x="1218152" y="613582"/>
                  </a:cubicBezTo>
                  <a:cubicBezTo>
                    <a:pt x="1212602" y="618341"/>
                    <a:pt x="1200708" y="622307"/>
                    <a:pt x="1176920" y="611996"/>
                  </a:cubicBezTo>
                  <a:cubicBezTo>
                    <a:pt x="1176920" y="611996"/>
                    <a:pt x="1176920" y="611996"/>
                    <a:pt x="1176920" y="610410"/>
                  </a:cubicBezTo>
                  <a:cubicBezTo>
                    <a:pt x="1176920" y="610410"/>
                    <a:pt x="1176920" y="610410"/>
                    <a:pt x="1176127" y="609617"/>
                  </a:cubicBezTo>
                  <a:cubicBezTo>
                    <a:pt x="1176127" y="609617"/>
                    <a:pt x="1127758" y="571544"/>
                    <a:pt x="1090491" y="511263"/>
                  </a:cubicBezTo>
                  <a:cubicBezTo>
                    <a:pt x="1075425" y="487468"/>
                    <a:pt x="1061945" y="470811"/>
                    <a:pt x="1051637" y="458914"/>
                  </a:cubicBezTo>
                  <a:close/>
                  <a:moveTo>
                    <a:pt x="1654916" y="454666"/>
                  </a:moveTo>
                  <a:cubicBezTo>
                    <a:pt x="1661241" y="456258"/>
                    <a:pt x="1677844" y="459440"/>
                    <a:pt x="1681006" y="470580"/>
                  </a:cubicBezTo>
                  <a:cubicBezTo>
                    <a:pt x="1676262" y="471375"/>
                    <a:pt x="1634361" y="475354"/>
                    <a:pt x="1620920" y="501611"/>
                  </a:cubicBezTo>
                  <a:cubicBezTo>
                    <a:pt x="1608271" y="500019"/>
                    <a:pt x="1594040" y="497632"/>
                    <a:pt x="1579809" y="495245"/>
                  </a:cubicBezTo>
                  <a:cubicBezTo>
                    <a:pt x="1591668" y="453871"/>
                    <a:pt x="1651754" y="456258"/>
                    <a:pt x="1652544" y="456258"/>
                  </a:cubicBezTo>
                  <a:cubicBezTo>
                    <a:pt x="1652544" y="456258"/>
                    <a:pt x="1652544" y="456258"/>
                    <a:pt x="1653335" y="456258"/>
                  </a:cubicBezTo>
                  <a:cubicBezTo>
                    <a:pt x="1653335" y="456258"/>
                    <a:pt x="1653335" y="456258"/>
                    <a:pt x="1654916" y="454666"/>
                  </a:cubicBezTo>
                  <a:close/>
                  <a:moveTo>
                    <a:pt x="1001207" y="453198"/>
                  </a:moveTo>
                  <a:cubicBezTo>
                    <a:pt x="1013890" y="454786"/>
                    <a:pt x="1026573" y="456375"/>
                    <a:pt x="1038464" y="457169"/>
                  </a:cubicBezTo>
                  <a:cubicBezTo>
                    <a:pt x="1040842" y="457963"/>
                    <a:pt x="1044012" y="457963"/>
                    <a:pt x="1046390" y="458757"/>
                  </a:cubicBezTo>
                  <a:cubicBezTo>
                    <a:pt x="1057488" y="469876"/>
                    <a:pt x="1071757" y="487349"/>
                    <a:pt x="1088403" y="512764"/>
                  </a:cubicBezTo>
                  <a:cubicBezTo>
                    <a:pt x="1122489" y="569153"/>
                    <a:pt x="1166880" y="605687"/>
                    <a:pt x="1174014" y="612041"/>
                  </a:cubicBezTo>
                  <a:cubicBezTo>
                    <a:pt x="1166880" y="612835"/>
                    <a:pt x="1143892" y="617600"/>
                    <a:pt x="1131209" y="606481"/>
                  </a:cubicBezTo>
                  <a:cubicBezTo>
                    <a:pt x="1131209" y="606481"/>
                    <a:pt x="1131209" y="606481"/>
                    <a:pt x="1131209" y="604099"/>
                  </a:cubicBezTo>
                  <a:cubicBezTo>
                    <a:pt x="1131209" y="604099"/>
                    <a:pt x="1131209" y="604099"/>
                    <a:pt x="1130416" y="603304"/>
                  </a:cubicBezTo>
                  <a:cubicBezTo>
                    <a:pt x="1129623" y="603304"/>
                    <a:pt x="1085232" y="577890"/>
                    <a:pt x="1063037" y="538973"/>
                  </a:cubicBezTo>
                  <a:cubicBezTo>
                    <a:pt x="1047976" y="511970"/>
                    <a:pt x="1018646" y="474641"/>
                    <a:pt x="1001207" y="453198"/>
                  </a:cubicBezTo>
                  <a:close/>
                  <a:moveTo>
                    <a:pt x="959182" y="447483"/>
                  </a:moveTo>
                  <a:cubicBezTo>
                    <a:pt x="964729" y="448278"/>
                    <a:pt x="970275" y="449072"/>
                    <a:pt x="975822" y="449867"/>
                  </a:cubicBezTo>
                  <a:cubicBezTo>
                    <a:pt x="982953" y="450662"/>
                    <a:pt x="990084" y="451457"/>
                    <a:pt x="997215" y="452251"/>
                  </a:cubicBezTo>
                  <a:cubicBezTo>
                    <a:pt x="1013855" y="472916"/>
                    <a:pt x="1044757" y="512656"/>
                    <a:pt x="1060604" y="540474"/>
                  </a:cubicBezTo>
                  <a:cubicBezTo>
                    <a:pt x="1081206" y="577034"/>
                    <a:pt x="1121616" y="601672"/>
                    <a:pt x="1127955" y="605646"/>
                  </a:cubicBezTo>
                  <a:cubicBezTo>
                    <a:pt x="1127955" y="605646"/>
                    <a:pt x="1127955" y="605646"/>
                    <a:pt x="1127955" y="607236"/>
                  </a:cubicBezTo>
                  <a:cubicBezTo>
                    <a:pt x="1122408" y="613594"/>
                    <a:pt x="1104184" y="628695"/>
                    <a:pt x="1074867" y="603262"/>
                  </a:cubicBezTo>
                  <a:cubicBezTo>
                    <a:pt x="1074867" y="603262"/>
                    <a:pt x="1074867" y="603262"/>
                    <a:pt x="1074867" y="600878"/>
                  </a:cubicBezTo>
                  <a:cubicBezTo>
                    <a:pt x="1074074" y="600083"/>
                    <a:pt x="1036833" y="554780"/>
                    <a:pt x="1018609" y="527757"/>
                  </a:cubicBezTo>
                  <a:cubicBezTo>
                    <a:pt x="1008308" y="511861"/>
                    <a:pt x="981368" y="474506"/>
                    <a:pt x="959182" y="447483"/>
                  </a:cubicBezTo>
                  <a:close/>
                  <a:moveTo>
                    <a:pt x="911441" y="440423"/>
                  </a:moveTo>
                  <a:cubicBezTo>
                    <a:pt x="926494" y="442804"/>
                    <a:pt x="940754" y="445185"/>
                    <a:pt x="954222" y="446772"/>
                  </a:cubicBezTo>
                  <a:cubicBezTo>
                    <a:pt x="975612" y="472961"/>
                    <a:pt x="1003341" y="511056"/>
                    <a:pt x="1016016" y="529309"/>
                  </a:cubicBezTo>
                  <a:cubicBezTo>
                    <a:pt x="1033446" y="554705"/>
                    <a:pt x="1067512" y="596767"/>
                    <a:pt x="1071473" y="602323"/>
                  </a:cubicBezTo>
                  <a:cubicBezTo>
                    <a:pt x="1067512" y="603116"/>
                    <a:pt x="1054836" y="605497"/>
                    <a:pt x="1041368" y="595974"/>
                  </a:cubicBezTo>
                  <a:cubicBezTo>
                    <a:pt x="1041368" y="595974"/>
                    <a:pt x="1041368" y="595974"/>
                    <a:pt x="1041368" y="593593"/>
                  </a:cubicBezTo>
                  <a:cubicBezTo>
                    <a:pt x="1041368" y="593593"/>
                    <a:pt x="1041368" y="593593"/>
                    <a:pt x="1040576" y="593593"/>
                  </a:cubicBezTo>
                  <a:cubicBezTo>
                    <a:pt x="1039783" y="592799"/>
                    <a:pt x="970859" y="565816"/>
                    <a:pt x="938377" y="497564"/>
                  </a:cubicBezTo>
                  <a:cubicBezTo>
                    <a:pt x="926494" y="471374"/>
                    <a:pt x="917779" y="453121"/>
                    <a:pt x="911441" y="440423"/>
                  </a:cubicBezTo>
                  <a:close/>
                  <a:moveTo>
                    <a:pt x="873450" y="434035"/>
                  </a:moveTo>
                  <a:cubicBezTo>
                    <a:pt x="885348" y="435622"/>
                    <a:pt x="896452" y="438003"/>
                    <a:pt x="907557" y="439590"/>
                  </a:cubicBezTo>
                  <a:cubicBezTo>
                    <a:pt x="913902" y="452288"/>
                    <a:pt x="922627" y="471335"/>
                    <a:pt x="936111" y="498318"/>
                  </a:cubicBezTo>
                  <a:cubicBezTo>
                    <a:pt x="964665" y="560222"/>
                    <a:pt x="1024153" y="589586"/>
                    <a:pt x="1036844" y="595141"/>
                  </a:cubicBezTo>
                  <a:cubicBezTo>
                    <a:pt x="1027326" y="595935"/>
                    <a:pt x="997185" y="599109"/>
                    <a:pt x="978149" y="592760"/>
                  </a:cubicBezTo>
                  <a:cubicBezTo>
                    <a:pt x="978149" y="592760"/>
                    <a:pt x="978149" y="592760"/>
                    <a:pt x="978149" y="591173"/>
                  </a:cubicBezTo>
                  <a:cubicBezTo>
                    <a:pt x="978149" y="591173"/>
                    <a:pt x="978149" y="591173"/>
                    <a:pt x="977356" y="591173"/>
                  </a:cubicBezTo>
                  <a:cubicBezTo>
                    <a:pt x="976563" y="590379"/>
                    <a:pt x="936904" y="569745"/>
                    <a:pt x="902797" y="512604"/>
                  </a:cubicBezTo>
                  <a:cubicBezTo>
                    <a:pt x="882968" y="479271"/>
                    <a:pt x="875830" y="451495"/>
                    <a:pt x="873450" y="434035"/>
                  </a:cubicBezTo>
                  <a:close/>
                  <a:moveTo>
                    <a:pt x="1618459" y="428656"/>
                  </a:moveTo>
                  <a:cubicBezTo>
                    <a:pt x="1625594" y="429450"/>
                    <a:pt x="1646206" y="433419"/>
                    <a:pt x="1651756" y="453267"/>
                  </a:cubicBezTo>
                  <a:cubicBezTo>
                    <a:pt x="1645414" y="453267"/>
                    <a:pt x="1587539" y="452473"/>
                    <a:pt x="1576440" y="494551"/>
                  </a:cubicBezTo>
                  <a:cubicBezTo>
                    <a:pt x="1562963" y="492963"/>
                    <a:pt x="1548692" y="490581"/>
                    <a:pt x="1534422" y="488199"/>
                  </a:cubicBezTo>
                  <a:cubicBezTo>
                    <a:pt x="1578026" y="438183"/>
                    <a:pt x="1615287" y="429450"/>
                    <a:pt x="1615287" y="429450"/>
                  </a:cubicBezTo>
                  <a:cubicBezTo>
                    <a:pt x="1615287" y="429450"/>
                    <a:pt x="1615287" y="429450"/>
                    <a:pt x="1618459" y="428656"/>
                  </a:cubicBezTo>
                  <a:close/>
                  <a:moveTo>
                    <a:pt x="842520" y="427647"/>
                  </a:moveTo>
                  <a:cubicBezTo>
                    <a:pt x="851231" y="429235"/>
                    <a:pt x="860734" y="431617"/>
                    <a:pt x="870236" y="433205"/>
                  </a:cubicBezTo>
                  <a:cubicBezTo>
                    <a:pt x="872612" y="450675"/>
                    <a:pt x="878947" y="479261"/>
                    <a:pt x="899537" y="514201"/>
                  </a:cubicBezTo>
                  <a:cubicBezTo>
                    <a:pt x="930421" y="565816"/>
                    <a:pt x="966056" y="588050"/>
                    <a:pt x="973975" y="592814"/>
                  </a:cubicBezTo>
                  <a:cubicBezTo>
                    <a:pt x="969224" y="593608"/>
                    <a:pt x="955761" y="594402"/>
                    <a:pt x="932796" y="588844"/>
                  </a:cubicBezTo>
                  <a:cubicBezTo>
                    <a:pt x="932796" y="588844"/>
                    <a:pt x="932796" y="588844"/>
                    <a:pt x="932004" y="587256"/>
                  </a:cubicBezTo>
                  <a:cubicBezTo>
                    <a:pt x="931213" y="587256"/>
                    <a:pt x="897953" y="561845"/>
                    <a:pt x="877363" y="531671"/>
                  </a:cubicBezTo>
                  <a:cubicBezTo>
                    <a:pt x="862317" y="508643"/>
                    <a:pt x="844104" y="472909"/>
                    <a:pt x="842520" y="427647"/>
                  </a:cubicBezTo>
                  <a:close/>
                  <a:moveTo>
                    <a:pt x="803521" y="418906"/>
                  </a:moveTo>
                  <a:cubicBezTo>
                    <a:pt x="815417" y="422082"/>
                    <a:pt x="827314" y="424463"/>
                    <a:pt x="838417" y="426845"/>
                  </a:cubicBezTo>
                  <a:cubicBezTo>
                    <a:pt x="840796" y="473688"/>
                    <a:pt x="859037" y="510209"/>
                    <a:pt x="874899" y="533233"/>
                  </a:cubicBezTo>
                  <a:cubicBezTo>
                    <a:pt x="892347" y="558640"/>
                    <a:pt x="919312" y="581664"/>
                    <a:pt x="927243" y="588015"/>
                  </a:cubicBezTo>
                  <a:cubicBezTo>
                    <a:pt x="927243" y="588015"/>
                    <a:pt x="927243" y="588015"/>
                    <a:pt x="906623" y="583252"/>
                  </a:cubicBezTo>
                  <a:cubicBezTo>
                    <a:pt x="906623" y="583252"/>
                    <a:pt x="893140" y="586427"/>
                    <a:pt x="874899" y="575312"/>
                  </a:cubicBezTo>
                  <a:cubicBezTo>
                    <a:pt x="874899" y="575312"/>
                    <a:pt x="874899" y="575312"/>
                    <a:pt x="875692" y="573724"/>
                  </a:cubicBezTo>
                  <a:cubicBezTo>
                    <a:pt x="875692" y="573724"/>
                    <a:pt x="875692" y="573724"/>
                    <a:pt x="874899" y="572930"/>
                  </a:cubicBezTo>
                  <a:cubicBezTo>
                    <a:pt x="874106" y="572136"/>
                    <a:pt x="832072" y="532440"/>
                    <a:pt x="814624" y="485597"/>
                  </a:cubicBezTo>
                  <a:cubicBezTo>
                    <a:pt x="805900" y="460191"/>
                    <a:pt x="803521" y="437960"/>
                    <a:pt x="803521" y="418906"/>
                  </a:cubicBezTo>
                  <a:close/>
                  <a:moveTo>
                    <a:pt x="1596416" y="414321"/>
                  </a:moveTo>
                  <a:cubicBezTo>
                    <a:pt x="1602759" y="413527"/>
                    <a:pt x="1615446" y="414321"/>
                    <a:pt x="1615446" y="426231"/>
                  </a:cubicBezTo>
                  <a:cubicBezTo>
                    <a:pt x="1615446" y="426231"/>
                    <a:pt x="1615446" y="426231"/>
                    <a:pt x="1614653" y="427025"/>
                  </a:cubicBezTo>
                  <a:cubicBezTo>
                    <a:pt x="1611481" y="427819"/>
                    <a:pt x="1575007" y="436553"/>
                    <a:pt x="1530603" y="488164"/>
                  </a:cubicBezTo>
                  <a:cubicBezTo>
                    <a:pt x="1517123" y="485782"/>
                    <a:pt x="1502851" y="484194"/>
                    <a:pt x="1489371" y="481812"/>
                  </a:cubicBezTo>
                  <a:cubicBezTo>
                    <a:pt x="1544876" y="419879"/>
                    <a:pt x="1591658" y="415909"/>
                    <a:pt x="1592451" y="415909"/>
                  </a:cubicBezTo>
                  <a:cubicBezTo>
                    <a:pt x="1592451" y="415909"/>
                    <a:pt x="1592451" y="415909"/>
                    <a:pt x="1593244" y="415909"/>
                  </a:cubicBezTo>
                  <a:cubicBezTo>
                    <a:pt x="1593244" y="415909"/>
                    <a:pt x="1593244" y="415909"/>
                    <a:pt x="1596416" y="414321"/>
                  </a:cubicBezTo>
                  <a:close/>
                  <a:moveTo>
                    <a:pt x="760151" y="409492"/>
                  </a:moveTo>
                  <a:cubicBezTo>
                    <a:pt x="773609" y="412666"/>
                    <a:pt x="787066" y="415840"/>
                    <a:pt x="800524" y="419014"/>
                  </a:cubicBezTo>
                  <a:cubicBezTo>
                    <a:pt x="800524" y="437266"/>
                    <a:pt x="802899" y="461073"/>
                    <a:pt x="811607" y="486466"/>
                  </a:cubicBezTo>
                  <a:cubicBezTo>
                    <a:pt x="828231" y="531700"/>
                    <a:pt x="867020" y="569790"/>
                    <a:pt x="871770" y="574551"/>
                  </a:cubicBezTo>
                  <a:cubicBezTo>
                    <a:pt x="871770" y="574551"/>
                    <a:pt x="871770" y="574551"/>
                    <a:pt x="871770" y="576139"/>
                  </a:cubicBezTo>
                  <a:cubicBezTo>
                    <a:pt x="868604" y="580106"/>
                    <a:pt x="857521" y="585661"/>
                    <a:pt x="832980" y="574551"/>
                  </a:cubicBezTo>
                  <a:cubicBezTo>
                    <a:pt x="832980" y="574551"/>
                    <a:pt x="832980" y="574551"/>
                    <a:pt x="832980" y="573758"/>
                  </a:cubicBezTo>
                  <a:cubicBezTo>
                    <a:pt x="832980" y="573758"/>
                    <a:pt x="832980" y="573758"/>
                    <a:pt x="832189" y="572964"/>
                  </a:cubicBezTo>
                  <a:cubicBezTo>
                    <a:pt x="832189" y="572171"/>
                    <a:pt x="777567" y="526938"/>
                    <a:pt x="760151" y="409492"/>
                  </a:cubicBezTo>
                  <a:close/>
                  <a:moveTo>
                    <a:pt x="1574453" y="404533"/>
                  </a:moveTo>
                  <a:cubicBezTo>
                    <a:pt x="1581283" y="405127"/>
                    <a:pt x="1588013" y="407305"/>
                    <a:pt x="1591576" y="412851"/>
                  </a:cubicBezTo>
                  <a:cubicBezTo>
                    <a:pt x="1585241" y="413643"/>
                    <a:pt x="1540108" y="419981"/>
                    <a:pt x="1485472" y="481776"/>
                  </a:cubicBezTo>
                  <a:cubicBezTo>
                    <a:pt x="1484680" y="481776"/>
                    <a:pt x="1483889" y="480984"/>
                    <a:pt x="1483097" y="480984"/>
                  </a:cubicBezTo>
                  <a:cubicBezTo>
                    <a:pt x="1470428" y="479399"/>
                    <a:pt x="1458550" y="477815"/>
                    <a:pt x="1446673" y="476230"/>
                  </a:cubicBezTo>
                  <a:cubicBezTo>
                    <a:pt x="1484680" y="450086"/>
                    <a:pt x="1553569" y="408098"/>
                    <a:pt x="1554360" y="407305"/>
                  </a:cubicBezTo>
                  <a:cubicBezTo>
                    <a:pt x="1554360" y="407305"/>
                    <a:pt x="1554360" y="407305"/>
                    <a:pt x="1556736" y="405721"/>
                  </a:cubicBezTo>
                  <a:cubicBezTo>
                    <a:pt x="1560695" y="404928"/>
                    <a:pt x="1567623" y="403938"/>
                    <a:pt x="1574453" y="404533"/>
                  </a:cubicBezTo>
                  <a:close/>
                  <a:moveTo>
                    <a:pt x="730901" y="401760"/>
                  </a:moveTo>
                  <a:cubicBezTo>
                    <a:pt x="739599" y="404137"/>
                    <a:pt x="748297" y="406515"/>
                    <a:pt x="756996" y="408892"/>
                  </a:cubicBezTo>
                  <a:cubicBezTo>
                    <a:pt x="773601" y="520631"/>
                    <a:pt x="822627" y="568180"/>
                    <a:pt x="829744" y="574519"/>
                  </a:cubicBezTo>
                  <a:cubicBezTo>
                    <a:pt x="823418" y="576104"/>
                    <a:pt x="804440" y="579274"/>
                    <a:pt x="784672" y="565802"/>
                  </a:cubicBezTo>
                  <a:cubicBezTo>
                    <a:pt x="784672" y="565802"/>
                    <a:pt x="784672" y="565802"/>
                    <a:pt x="785462" y="565010"/>
                  </a:cubicBezTo>
                  <a:cubicBezTo>
                    <a:pt x="785462" y="565010"/>
                    <a:pt x="785462" y="565010"/>
                    <a:pt x="784672" y="564217"/>
                  </a:cubicBezTo>
                  <a:cubicBezTo>
                    <a:pt x="783881" y="563425"/>
                    <a:pt x="736436" y="496857"/>
                    <a:pt x="730901" y="401760"/>
                  </a:cubicBezTo>
                  <a:close/>
                  <a:moveTo>
                    <a:pt x="687195" y="389656"/>
                  </a:moveTo>
                  <a:cubicBezTo>
                    <a:pt x="700643" y="393622"/>
                    <a:pt x="714091" y="397589"/>
                    <a:pt x="727539" y="400762"/>
                  </a:cubicBezTo>
                  <a:cubicBezTo>
                    <a:pt x="732285" y="491993"/>
                    <a:pt x="775794" y="557839"/>
                    <a:pt x="781331" y="564979"/>
                  </a:cubicBezTo>
                  <a:cubicBezTo>
                    <a:pt x="781331" y="564979"/>
                    <a:pt x="781331" y="564979"/>
                    <a:pt x="781331" y="565772"/>
                  </a:cubicBezTo>
                  <a:cubicBezTo>
                    <a:pt x="775794" y="567359"/>
                    <a:pt x="760763" y="570532"/>
                    <a:pt x="746524" y="559426"/>
                  </a:cubicBezTo>
                  <a:cubicBezTo>
                    <a:pt x="746524" y="559426"/>
                    <a:pt x="746524" y="559426"/>
                    <a:pt x="747315" y="557839"/>
                  </a:cubicBezTo>
                  <a:cubicBezTo>
                    <a:pt x="747315" y="557839"/>
                    <a:pt x="747315" y="557839"/>
                    <a:pt x="746524" y="557839"/>
                  </a:cubicBezTo>
                  <a:cubicBezTo>
                    <a:pt x="745733" y="557046"/>
                    <a:pt x="704598" y="520553"/>
                    <a:pt x="687195" y="389656"/>
                  </a:cubicBezTo>
                  <a:close/>
                  <a:moveTo>
                    <a:pt x="1524276" y="385431"/>
                  </a:moveTo>
                  <a:cubicBezTo>
                    <a:pt x="1535275" y="385927"/>
                    <a:pt x="1546572" y="390489"/>
                    <a:pt x="1552913" y="404771"/>
                  </a:cubicBezTo>
                  <a:cubicBezTo>
                    <a:pt x="1552913" y="404771"/>
                    <a:pt x="1552913" y="404771"/>
                    <a:pt x="1552120" y="404771"/>
                  </a:cubicBezTo>
                  <a:cubicBezTo>
                    <a:pt x="1551328" y="405565"/>
                    <a:pt x="1479191" y="449203"/>
                    <a:pt x="1441933" y="475387"/>
                  </a:cubicBezTo>
                  <a:cubicBezTo>
                    <a:pt x="1435592" y="474593"/>
                    <a:pt x="1429250" y="473800"/>
                    <a:pt x="1423701" y="473006"/>
                  </a:cubicBezTo>
                  <a:cubicBezTo>
                    <a:pt x="1414189" y="471420"/>
                    <a:pt x="1403091" y="469833"/>
                    <a:pt x="1391200" y="468246"/>
                  </a:cubicBezTo>
                  <a:cubicBezTo>
                    <a:pt x="1430836" y="427781"/>
                    <a:pt x="1494252" y="393663"/>
                    <a:pt x="1495045" y="393663"/>
                  </a:cubicBezTo>
                  <a:cubicBezTo>
                    <a:pt x="1495045" y="393663"/>
                    <a:pt x="1495045" y="393663"/>
                    <a:pt x="1497423" y="390490"/>
                  </a:cubicBezTo>
                  <a:cubicBezTo>
                    <a:pt x="1502575" y="388506"/>
                    <a:pt x="1513277" y="384935"/>
                    <a:pt x="1524276" y="385431"/>
                  </a:cubicBezTo>
                  <a:close/>
                  <a:moveTo>
                    <a:pt x="1467109" y="379880"/>
                  </a:moveTo>
                  <a:cubicBezTo>
                    <a:pt x="1477925" y="380078"/>
                    <a:pt x="1488642" y="382457"/>
                    <a:pt x="1493405" y="390388"/>
                  </a:cubicBezTo>
                  <a:cubicBezTo>
                    <a:pt x="1488642" y="392768"/>
                    <a:pt x="1425927" y="427663"/>
                    <a:pt x="1387028" y="467318"/>
                  </a:cubicBezTo>
                  <a:cubicBezTo>
                    <a:pt x="1372738" y="465732"/>
                    <a:pt x="1357655" y="463352"/>
                    <a:pt x="1341778" y="460973"/>
                  </a:cubicBezTo>
                  <a:cubicBezTo>
                    <a:pt x="1347335" y="452249"/>
                    <a:pt x="1356861" y="441146"/>
                    <a:pt x="1370357" y="428457"/>
                  </a:cubicBezTo>
                  <a:cubicBezTo>
                    <a:pt x="1396554" y="403078"/>
                    <a:pt x="1437835" y="384837"/>
                    <a:pt x="1437835" y="384837"/>
                  </a:cubicBezTo>
                  <a:cubicBezTo>
                    <a:pt x="1437835" y="384837"/>
                    <a:pt x="1437835" y="384837"/>
                    <a:pt x="1440216" y="382458"/>
                  </a:cubicBezTo>
                  <a:cubicBezTo>
                    <a:pt x="1445377" y="381664"/>
                    <a:pt x="1456292" y="379682"/>
                    <a:pt x="1467109" y="379880"/>
                  </a:cubicBezTo>
                  <a:close/>
                  <a:moveTo>
                    <a:pt x="650549" y="378562"/>
                  </a:moveTo>
                  <a:cubicBezTo>
                    <a:pt x="661652" y="382527"/>
                    <a:pt x="672755" y="385700"/>
                    <a:pt x="683859" y="388872"/>
                  </a:cubicBezTo>
                  <a:cubicBezTo>
                    <a:pt x="699720" y="513387"/>
                    <a:pt x="736995" y="553042"/>
                    <a:pt x="743340" y="559387"/>
                  </a:cubicBezTo>
                  <a:cubicBezTo>
                    <a:pt x="736995" y="560180"/>
                    <a:pt x="716375" y="564145"/>
                    <a:pt x="705272" y="553042"/>
                  </a:cubicBezTo>
                  <a:cubicBezTo>
                    <a:pt x="705272" y="553042"/>
                    <a:pt x="705272" y="553042"/>
                    <a:pt x="705272" y="551456"/>
                  </a:cubicBezTo>
                  <a:cubicBezTo>
                    <a:pt x="705272" y="551456"/>
                    <a:pt x="705272" y="551456"/>
                    <a:pt x="705272" y="550663"/>
                  </a:cubicBezTo>
                  <a:cubicBezTo>
                    <a:pt x="704479" y="549870"/>
                    <a:pt x="653721" y="486422"/>
                    <a:pt x="650549" y="378562"/>
                  </a:cubicBezTo>
                  <a:close/>
                  <a:moveTo>
                    <a:pt x="1396652" y="369053"/>
                  </a:moveTo>
                  <a:cubicBezTo>
                    <a:pt x="1405364" y="368260"/>
                    <a:pt x="1426747" y="368260"/>
                    <a:pt x="1436251" y="382535"/>
                  </a:cubicBezTo>
                  <a:cubicBezTo>
                    <a:pt x="1433083" y="384122"/>
                    <a:pt x="1394276" y="401569"/>
                    <a:pt x="1368141" y="426155"/>
                  </a:cubicBezTo>
                  <a:cubicBezTo>
                    <a:pt x="1353885" y="439638"/>
                    <a:pt x="1344381" y="452327"/>
                    <a:pt x="1338838" y="460258"/>
                  </a:cubicBezTo>
                  <a:cubicBezTo>
                    <a:pt x="1320622" y="457878"/>
                    <a:pt x="1301615" y="455499"/>
                    <a:pt x="1282607" y="452327"/>
                  </a:cubicBezTo>
                  <a:cubicBezTo>
                    <a:pt x="1288151" y="439638"/>
                    <a:pt x="1300823" y="416638"/>
                    <a:pt x="1322998" y="396811"/>
                  </a:cubicBezTo>
                  <a:cubicBezTo>
                    <a:pt x="1354677" y="367467"/>
                    <a:pt x="1393484" y="370639"/>
                    <a:pt x="1393484" y="370639"/>
                  </a:cubicBezTo>
                  <a:cubicBezTo>
                    <a:pt x="1393484" y="370639"/>
                    <a:pt x="1393484" y="370639"/>
                    <a:pt x="1394276" y="370639"/>
                  </a:cubicBezTo>
                  <a:cubicBezTo>
                    <a:pt x="1394276" y="370639"/>
                    <a:pt x="1394276" y="370639"/>
                    <a:pt x="1396652" y="369053"/>
                  </a:cubicBezTo>
                  <a:close/>
                  <a:moveTo>
                    <a:pt x="611886" y="365786"/>
                  </a:moveTo>
                  <a:cubicBezTo>
                    <a:pt x="623786" y="369756"/>
                    <a:pt x="635685" y="373726"/>
                    <a:pt x="647585" y="377696"/>
                  </a:cubicBezTo>
                  <a:cubicBezTo>
                    <a:pt x="649965" y="481715"/>
                    <a:pt x="697564" y="546033"/>
                    <a:pt x="702324" y="552385"/>
                  </a:cubicBezTo>
                  <a:cubicBezTo>
                    <a:pt x="702324" y="552385"/>
                    <a:pt x="702324" y="552385"/>
                    <a:pt x="702324" y="553179"/>
                  </a:cubicBezTo>
                  <a:cubicBezTo>
                    <a:pt x="697564" y="556355"/>
                    <a:pt x="684078" y="561119"/>
                    <a:pt x="657105" y="545239"/>
                  </a:cubicBezTo>
                  <a:cubicBezTo>
                    <a:pt x="657105" y="545239"/>
                    <a:pt x="657105" y="545239"/>
                    <a:pt x="656312" y="544444"/>
                  </a:cubicBezTo>
                  <a:cubicBezTo>
                    <a:pt x="656312" y="544444"/>
                    <a:pt x="656312" y="544444"/>
                    <a:pt x="656312" y="543650"/>
                  </a:cubicBezTo>
                  <a:cubicBezTo>
                    <a:pt x="655518" y="542856"/>
                    <a:pt x="615853" y="499184"/>
                    <a:pt x="611886" y="365786"/>
                  </a:cubicBezTo>
                  <a:close/>
                  <a:moveTo>
                    <a:pt x="572091" y="351666"/>
                  </a:moveTo>
                  <a:cubicBezTo>
                    <a:pt x="573676" y="351666"/>
                    <a:pt x="574468" y="352459"/>
                    <a:pt x="576053" y="353253"/>
                  </a:cubicBezTo>
                  <a:cubicBezTo>
                    <a:pt x="586352" y="357221"/>
                    <a:pt x="597444" y="361190"/>
                    <a:pt x="608535" y="365158"/>
                  </a:cubicBezTo>
                  <a:cubicBezTo>
                    <a:pt x="611704" y="492143"/>
                    <a:pt x="646564" y="537382"/>
                    <a:pt x="652902" y="544525"/>
                  </a:cubicBezTo>
                  <a:cubicBezTo>
                    <a:pt x="644979" y="545318"/>
                    <a:pt x="617250" y="545318"/>
                    <a:pt x="593482" y="522302"/>
                  </a:cubicBezTo>
                  <a:cubicBezTo>
                    <a:pt x="593482" y="522302"/>
                    <a:pt x="593482" y="522302"/>
                    <a:pt x="593482" y="520715"/>
                  </a:cubicBezTo>
                  <a:cubicBezTo>
                    <a:pt x="593482" y="520715"/>
                    <a:pt x="593482" y="520715"/>
                    <a:pt x="593482" y="519921"/>
                  </a:cubicBezTo>
                  <a:cubicBezTo>
                    <a:pt x="592690" y="519921"/>
                    <a:pt x="561792" y="461190"/>
                    <a:pt x="572091" y="351666"/>
                  </a:cubicBezTo>
                  <a:close/>
                  <a:moveTo>
                    <a:pt x="1344484" y="333086"/>
                  </a:moveTo>
                  <a:cubicBezTo>
                    <a:pt x="1357605" y="333198"/>
                    <a:pt x="1377082" y="339003"/>
                    <a:pt x="1392545" y="367582"/>
                  </a:cubicBezTo>
                  <a:cubicBezTo>
                    <a:pt x="1386201" y="367582"/>
                    <a:pt x="1350518" y="366788"/>
                    <a:pt x="1320386" y="394574"/>
                  </a:cubicBezTo>
                  <a:cubicBezTo>
                    <a:pt x="1297390" y="415214"/>
                    <a:pt x="1284702" y="439824"/>
                    <a:pt x="1279152" y="452526"/>
                  </a:cubicBezTo>
                  <a:cubicBezTo>
                    <a:pt x="1264879" y="450144"/>
                    <a:pt x="1249812" y="448556"/>
                    <a:pt x="1235539" y="446175"/>
                  </a:cubicBezTo>
                  <a:cubicBezTo>
                    <a:pt x="1243469" y="435855"/>
                    <a:pt x="1252984" y="420771"/>
                    <a:pt x="1265671" y="399337"/>
                  </a:cubicBezTo>
                  <a:cubicBezTo>
                    <a:pt x="1292632" y="353293"/>
                    <a:pt x="1329901" y="337415"/>
                    <a:pt x="1329901" y="337415"/>
                  </a:cubicBezTo>
                  <a:cubicBezTo>
                    <a:pt x="1329901" y="337415"/>
                    <a:pt x="1329901" y="337415"/>
                    <a:pt x="1333866" y="334240"/>
                  </a:cubicBezTo>
                  <a:cubicBezTo>
                    <a:pt x="1336443" y="333644"/>
                    <a:pt x="1340110" y="333049"/>
                    <a:pt x="1344484" y="333086"/>
                  </a:cubicBezTo>
                  <a:close/>
                  <a:moveTo>
                    <a:pt x="512054" y="328468"/>
                  </a:moveTo>
                  <a:cubicBezTo>
                    <a:pt x="531831" y="335615"/>
                    <a:pt x="550816" y="342763"/>
                    <a:pt x="569010" y="349910"/>
                  </a:cubicBezTo>
                  <a:cubicBezTo>
                    <a:pt x="559518" y="457124"/>
                    <a:pt x="587996" y="516687"/>
                    <a:pt x="590369" y="521452"/>
                  </a:cubicBezTo>
                  <a:cubicBezTo>
                    <a:pt x="590369" y="521452"/>
                    <a:pt x="590369" y="521452"/>
                    <a:pt x="590369" y="523041"/>
                  </a:cubicBezTo>
                  <a:cubicBezTo>
                    <a:pt x="587996" y="526217"/>
                    <a:pt x="582458" y="530188"/>
                    <a:pt x="569801" y="525423"/>
                  </a:cubicBezTo>
                  <a:cubicBezTo>
                    <a:pt x="569801" y="525423"/>
                    <a:pt x="569801" y="525423"/>
                    <a:pt x="569801" y="524629"/>
                  </a:cubicBezTo>
                  <a:cubicBezTo>
                    <a:pt x="569801" y="524629"/>
                    <a:pt x="569801" y="524629"/>
                    <a:pt x="569010" y="523835"/>
                  </a:cubicBezTo>
                  <a:cubicBezTo>
                    <a:pt x="569010" y="523041"/>
                    <a:pt x="509681" y="463477"/>
                    <a:pt x="512054" y="328468"/>
                  </a:cubicBezTo>
                  <a:close/>
                  <a:moveTo>
                    <a:pt x="1315153" y="323013"/>
                  </a:moveTo>
                  <a:cubicBezTo>
                    <a:pt x="1320808" y="324300"/>
                    <a:pt x="1326165" y="327470"/>
                    <a:pt x="1329339" y="334204"/>
                  </a:cubicBezTo>
                  <a:cubicBezTo>
                    <a:pt x="1329339" y="334204"/>
                    <a:pt x="1329339" y="334204"/>
                    <a:pt x="1328545" y="334204"/>
                  </a:cubicBezTo>
                  <a:cubicBezTo>
                    <a:pt x="1326165" y="335789"/>
                    <a:pt x="1289659" y="352427"/>
                    <a:pt x="1263471" y="397590"/>
                  </a:cubicBezTo>
                  <a:cubicBezTo>
                    <a:pt x="1249980" y="420567"/>
                    <a:pt x="1239663" y="435621"/>
                    <a:pt x="1232521" y="445129"/>
                  </a:cubicBezTo>
                  <a:cubicBezTo>
                    <a:pt x="1219030" y="443544"/>
                    <a:pt x="1205538" y="441959"/>
                    <a:pt x="1192841" y="439583"/>
                  </a:cubicBezTo>
                  <a:cubicBezTo>
                    <a:pt x="1253154" y="354012"/>
                    <a:pt x="1294421" y="326281"/>
                    <a:pt x="1294421" y="326281"/>
                  </a:cubicBezTo>
                  <a:cubicBezTo>
                    <a:pt x="1294421" y="326281"/>
                    <a:pt x="1294421" y="326281"/>
                    <a:pt x="1299182" y="323112"/>
                  </a:cubicBezTo>
                  <a:cubicBezTo>
                    <a:pt x="1303547" y="322320"/>
                    <a:pt x="1309499" y="321725"/>
                    <a:pt x="1315153" y="323013"/>
                  </a:cubicBezTo>
                  <a:close/>
                  <a:moveTo>
                    <a:pt x="475526" y="315020"/>
                  </a:moveTo>
                  <a:cubicBezTo>
                    <a:pt x="483437" y="318197"/>
                    <a:pt x="491347" y="320580"/>
                    <a:pt x="498467" y="323757"/>
                  </a:cubicBezTo>
                  <a:cubicBezTo>
                    <a:pt x="501631" y="324552"/>
                    <a:pt x="505586" y="326140"/>
                    <a:pt x="508751" y="326935"/>
                  </a:cubicBezTo>
                  <a:cubicBezTo>
                    <a:pt x="506378" y="457203"/>
                    <a:pt x="559378" y="518366"/>
                    <a:pt x="566498" y="525515"/>
                  </a:cubicBezTo>
                  <a:cubicBezTo>
                    <a:pt x="558587" y="527103"/>
                    <a:pt x="527736" y="531869"/>
                    <a:pt x="510333" y="500096"/>
                  </a:cubicBezTo>
                  <a:cubicBezTo>
                    <a:pt x="510333" y="500096"/>
                    <a:pt x="510333" y="500096"/>
                    <a:pt x="511124" y="497713"/>
                  </a:cubicBezTo>
                  <a:cubicBezTo>
                    <a:pt x="511124" y="497713"/>
                    <a:pt x="511124" y="497713"/>
                    <a:pt x="510333" y="496919"/>
                  </a:cubicBezTo>
                  <a:cubicBezTo>
                    <a:pt x="509542" y="496124"/>
                    <a:pt x="458914" y="423047"/>
                    <a:pt x="475526" y="315020"/>
                  </a:cubicBezTo>
                  <a:close/>
                  <a:moveTo>
                    <a:pt x="1267346" y="313675"/>
                  </a:moveTo>
                  <a:cubicBezTo>
                    <a:pt x="1276059" y="313675"/>
                    <a:pt x="1287148" y="315261"/>
                    <a:pt x="1292693" y="323190"/>
                  </a:cubicBezTo>
                  <a:cubicBezTo>
                    <a:pt x="1291901" y="323983"/>
                    <a:pt x="1249920" y="351735"/>
                    <a:pt x="1188929" y="439750"/>
                  </a:cubicBezTo>
                  <a:cubicBezTo>
                    <a:pt x="1172295" y="437371"/>
                    <a:pt x="1156453" y="434992"/>
                    <a:pt x="1141403" y="432613"/>
                  </a:cubicBezTo>
                  <a:cubicBezTo>
                    <a:pt x="1199226" y="318432"/>
                    <a:pt x="1257049" y="315261"/>
                    <a:pt x="1257841" y="315261"/>
                  </a:cubicBezTo>
                  <a:cubicBezTo>
                    <a:pt x="1257841" y="315261"/>
                    <a:pt x="1257841" y="315261"/>
                    <a:pt x="1267346" y="313675"/>
                  </a:cubicBezTo>
                  <a:close/>
                  <a:moveTo>
                    <a:pt x="446111" y="303925"/>
                  </a:moveTo>
                  <a:cubicBezTo>
                    <a:pt x="455651" y="307098"/>
                    <a:pt x="464396" y="311065"/>
                    <a:pt x="473141" y="314238"/>
                  </a:cubicBezTo>
                  <a:cubicBezTo>
                    <a:pt x="456446" y="417371"/>
                    <a:pt x="501762" y="489564"/>
                    <a:pt x="507327" y="498290"/>
                  </a:cubicBezTo>
                  <a:cubicBezTo>
                    <a:pt x="507327" y="498290"/>
                    <a:pt x="507327" y="498290"/>
                    <a:pt x="507327" y="499083"/>
                  </a:cubicBezTo>
                  <a:cubicBezTo>
                    <a:pt x="500967" y="500670"/>
                    <a:pt x="482682" y="504637"/>
                    <a:pt x="465191" y="485597"/>
                  </a:cubicBezTo>
                  <a:cubicBezTo>
                    <a:pt x="465191" y="485597"/>
                    <a:pt x="465191" y="485597"/>
                    <a:pt x="465191" y="484804"/>
                  </a:cubicBezTo>
                  <a:cubicBezTo>
                    <a:pt x="465191" y="484804"/>
                    <a:pt x="465191" y="484804"/>
                    <a:pt x="465986" y="483217"/>
                  </a:cubicBezTo>
                  <a:cubicBezTo>
                    <a:pt x="465986" y="483217"/>
                    <a:pt x="465986" y="483217"/>
                    <a:pt x="465191" y="482424"/>
                  </a:cubicBezTo>
                  <a:cubicBezTo>
                    <a:pt x="465191" y="482424"/>
                    <a:pt x="439751" y="461797"/>
                    <a:pt x="446111" y="303925"/>
                  </a:cubicBezTo>
                  <a:close/>
                  <a:moveTo>
                    <a:pt x="1218334" y="300012"/>
                  </a:moveTo>
                  <a:cubicBezTo>
                    <a:pt x="1227846" y="299218"/>
                    <a:pt x="1248456" y="300807"/>
                    <a:pt x="1256383" y="311929"/>
                  </a:cubicBezTo>
                  <a:cubicBezTo>
                    <a:pt x="1248456" y="312724"/>
                    <a:pt x="1193761" y="321463"/>
                    <a:pt x="1138274" y="432690"/>
                  </a:cubicBezTo>
                  <a:cubicBezTo>
                    <a:pt x="1119249" y="429512"/>
                    <a:pt x="1102603" y="427128"/>
                    <a:pt x="1089920" y="425539"/>
                  </a:cubicBezTo>
                  <a:cubicBezTo>
                    <a:pt x="1083579" y="424745"/>
                    <a:pt x="1078030" y="423951"/>
                    <a:pt x="1072481" y="423156"/>
                  </a:cubicBezTo>
                  <a:cubicBezTo>
                    <a:pt x="1085164" y="412033"/>
                    <a:pt x="1102603" y="393760"/>
                    <a:pt x="1122420" y="365954"/>
                  </a:cubicBezTo>
                  <a:cubicBezTo>
                    <a:pt x="1161261" y="313518"/>
                    <a:pt x="1211993" y="301601"/>
                    <a:pt x="1212786" y="301601"/>
                  </a:cubicBezTo>
                  <a:cubicBezTo>
                    <a:pt x="1212786" y="301601"/>
                    <a:pt x="1212786" y="301601"/>
                    <a:pt x="1218334" y="300012"/>
                  </a:cubicBezTo>
                  <a:close/>
                  <a:moveTo>
                    <a:pt x="415227" y="292158"/>
                  </a:moveTo>
                  <a:cubicBezTo>
                    <a:pt x="424753" y="296127"/>
                    <a:pt x="434279" y="299302"/>
                    <a:pt x="443010" y="303270"/>
                  </a:cubicBezTo>
                  <a:cubicBezTo>
                    <a:pt x="437454" y="439799"/>
                    <a:pt x="454918" y="475518"/>
                    <a:pt x="461268" y="483456"/>
                  </a:cubicBezTo>
                  <a:cubicBezTo>
                    <a:pt x="454918" y="481868"/>
                    <a:pt x="441423" y="476312"/>
                    <a:pt x="435072" y="465993"/>
                  </a:cubicBezTo>
                  <a:cubicBezTo>
                    <a:pt x="435072" y="465993"/>
                    <a:pt x="435072" y="465993"/>
                    <a:pt x="435866" y="465199"/>
                  </a:cubicBezTo>
                  <a:cubicBezTo>
                    <a:pt x="435866" y="465199"/>
                    <a:pt x="435866" y="465199"/>
                    <a:pt x="435072" y="463612"/>
                  </a:cubicBezTo>
                  <a:cubicBezTo>
                    <a:pt x="435072" y="463612"/>
                    <a:pt x="404114" y="415986"/>
                    <a:pt x="415227" y="292158"/>
                  </a:cubicBezTo>
                  <a:close/>
                  <a:moveTo>
                    <a:pt x="1173779" y="282530"/>
                  </a:moveTo>
                  <a:cubicBezTo>
                    <a:pt x="1184073" y="281736"/>
                    <a:pt x="1202286" y="282530"/>
                    <a:pt x="1210997" y="299203"/>
                  </a:cubicBezTo>
                  <a:cubicBezTo>
                    <a:pt x="1206246" y="299997"/>
                    <a:pt x="1157149" y="312700"/>
                    <a:pt x="1119931" y="364308"/>
                  </a:cubicBezTo>
                  <a:cubicBezTo>
                    <a:pt x="1098550" y="392891"/>
                    <a:pt x="1081129" y="411152"/>
                    <a:pt x="1068459" y="422268"/>
                  </a:cubicBezTo>
                  <a:cubicBezTo>
                    <a:pt x="1050245" y="419886"/>
                    <a:pt x="1035200" y="417504"/>
                    <a:pt x="1019362" y="415122"/>
                  </a:cubicBezTo>
                  <a:cubicBezTo>
                    <a:pt x="1039951" y="396067"/>
                    <a:pt x="1081921" y="356369"/>
                    <a:pt x="1102509" y="328580"/>
                  </a:cubicBezTo>
                  <a:cubicBezTo>
                    <a:pt x="1129433" y="292057"/>
                    <a:pt x="1165860" y="285706"/>
                    <a:pt x="1165860" y="285706"/>
                  </a:cubicBezTo>
                  <a:cubicBezTo>
                    <a:pt x="1165860" y="285706"/>
                    <a:pt x="1165860" y="285706"/>
                    <a:pt x="1173779" y="282530"/>
                  </a:cubicBezTo>
                  <a:close/>
                  <a:moveTo>
                    <a:pt x="374008" y="275348"/>
                  </a:moveTo>
                  <a:cubicBezTo>
                    <a:pt x="386723" y="280908"/>
                    <a:pt x="400232" y="286468"/>
                    <a:pt x="412946" y="291233"/>
                  </a:cubicBezTo>
                  <a:cubicBezTo>
                    <a:pt x="401026" y="407992"/>
                    <a:pt x="427250" y="456442"/>
                    <a:pt x="432018" y="464385"/>
                  </a:cubicBezTo>
                  <a:cubicBezTo>
                    <a:pt x="432018" y="464385"/>
                    <a:pt x="432018" y="464385"/>
                    <a:pt x="431223" y="465179"/>
                  </a:cubicBezTo>
                  <a:cubicBezTo>
                    <a:pt x="424071" y="465974"/>
                    <a:pt x="404205" y="465179"/>
                    <a:pt x="389901" y="441351"/>
                  </a:cubicBezTo>
                  <a:cubicBezTo>
                    <a:pt x="389901" y="441351"/>
                    <a:pt x="389901" y="441351"/>
                    <a:pt x="389901" y="439763"/>
                  </a:cubicBezTo>
                  <a:cubicBezTo>
                    <a:pt x="389901" y="439763"/>
                    <a:pt x="389901" y="439763"/>
                    <a:pt x="389901" y="438968"/>
                  </a:cubicBezTo>
                  <a:cubicBezTo>
                    <a:pt x="389901" y="438174"/>
                    <a:pt x="353347" y="356364"/>
                    <a:pt x="374008" y="275348"/>
                  </a:cubicBezTo>
                  <a:close/>
                  <a:moveTo>
                    <a:pt x="1149219" y="274501"/>
                  </a:moveTo>
                  <a:cubicBezTo>
                    <a:pt x="1155958" y="275294"/>
                    <a:pt x="1162102" y="277474"/>
                    <a:pt x="1165273" y="282626"/>
                  </a:cubicBezTo>
                  <a:cubicBezTo>
                    <a:pt x="1160516" y="283418"/>
                    <a:pt x="1126427" y="291344"/>
                    <a:pt x="1099473" y="327012"/>
                  </a:cubicBezTo>
                  <a:cubicBezTo>
                    <a:pt x="1078861" y="354753"/>
                    <a:pt x="1035259" y="396761"/>
                    <a:pt x="1015440" y="414199"/>
                  </a:cubicBezTo>
                  <a:cubicBezTo>
                    <a:pt x="1002755" y="412614"/>
                    <a:pt x="989278" y="410236"/>
                    <a:pt x="972630" y="407065"/>
                  </a:cubicBezTo>
                  <a:cubicBezTo>
                    <a:pt x="990071" y="390420"/>
                    <a:pt x="1018611" y="361887"/>
                    <a:pt x="1042394" y="330975"/>
                  </a:cubicBezTo>
                  <a:cubicBezTo>
                    <a:pt x="1078861" y="284211"/>
                    <a:pt x="1122463" y="277870"/>
                    <a:pt x="1122463" y="277870"/>
                  </a:cubicBezTo>
                  <a:cubicBezTo>
                    <a:pt x="1122463" y="277870"/>
                    <a:pt x="1122463" y="277870"/>
                    <a:pt x="1129598" y="274700"/>
                  </a:cubicBezTo>
                  <a:cubicBezTo>
                    <a:pt x="1135147" y="274303"/>
                    <a:pt x="1142481" y="273709"/>
                    <a:pt x="1149219" y="274501"/>
                  </a:cubicBezTo>
                  <a:close/>
                  <a:moveTo>
                    <a:pt x="343901" y="263581"/>
                  </a:moveTo>
                  <a:cubicBezTo>
                    <a:pt x="352605" y="266756"/>
                    <a:pt x="362101" y="270724"/>
                    <a:pt x="370805" y="274693"/>
                  </a:cubicBezTo>
                  <a:cubicBezTo>
                    <a:pt x="350231" y="353272"/>
                    <a:pt x="383466" y="432644"/>
                    <a:pt x="386631" y="439788"/>
                  </a:cubicBezTo>
                  <a:cubicBezTo>
                    <a:pt x="386631" y="439788"/>
                    <a:pt x="386631" y="439788"/>
                    <a:pt x="386631" y="440582"/>
                  </a:cubicBezTo>
                  <a:cubicBezTo>
                    <a:pt x="380301" y="442963"/>
                    <a:pt x="360518" y="446138"/>
                    <a:pt x="344692" y="417564"/>
                  </a:cubicBezTo>
                  <a:cubicBezTo>
                    <a:pt x="344692" y="417564"/>
                    <a:pt x="344692" y="417564"/>
                    <a:pt x="345483" y="415976"/>
                  </a:cubicBezTo>
                  <a:cubicBezTo>
                    <a:pt x="345483" y="414389"/>
                    <a:pt x="321744" y="331841"/>
                    <a:pt x="343901" y="263581"/>
                  </a:cubicBezTo>
                  <a:close/>
                  <a:moveTo>
                    <a:pt x="1081130" y="253862"/>
                  </a:moveTo>
                  <a:cubicBezTo>
                    <a:pt x="1090645" y="252273"/>
                    <a:pt x="1110467" y="251478"/>
                    <a:pt x="1121567" y="274527"/>
                  </a:cubicBezTo>
                  <a:cubicBezTo>
                    <a:pt x="1116810" y="275322"/>
                    <a:pt x="1074787" y="284065"/>
                    <a:pt x="1039108" y="329369"/>
                  </a:cubicBezTo>
                  <a:cubicBezTo>
                    <a:pt x="1015322" y="360367"/>
                    <a:pt x="985985" y="389775"/>
                    <a:pt x="968542" y="406466"/>
                  </a:cubicBezTo>
                  <a:cubicBezTo>
                    <a:pt x="957442" y="404876"/>
                    <a:pt x="945549" y="402492"/>
                    <a:pt x="931277" y="399312"/>
                  </a:cubicBezTo>
                  <a:cubicBezTo>
                    <a:pt x="941584" y="388980"/>
                    <a:pt x="957442" y="372289"/>
                    <a:pt x="979642" y="346855"/>
                  </a:cubicBezTo>
                  <a:cubicBezTo>
                    <a:pt x="1031179" y="290423"/>
                    <a:pt x="1074787" y="257041"/>
                    <a:pt x="1074787" y="257041"/>
                  </a:cubicBezTo>
                  <a:cubicBezTo>
                    <a:pt x="1074787" y="257041"/>
                    <a:pt x="1074787" y="257041"/>
                    <a:pt x="1081130" y="253862"/>
                  </a:cubicBezTo>
                  <a:close/>
                  <a:moveTo>
                    <a:pt x="1052178" y="253265"/>
                  </a:moveTo>
                  <a:cubicBezTo>
                    <a:pt x="1060200" y="252868"/>
                    <a:pt x="1068124" y="253066"/>
                    <a:pt x="1072482" y="254654"/>
                  </a:cubicBezTo>
                  <a:cubicBezTo>
                    <a:pt x="1066935" y="259419"/>
                    <a:pt x="1025732" y="291980"/>
                    <a:pt x="978190" y="345189"/>
                  </a:cubicBezTo>
                  <a:cubicBezTo>
                    <a:pt x="953626" y="371396"/>
                    <a:pt x="937779" y="388074"/>
                    <a:pt x="927478" y="398398"/>
                  </a:cubicBezTo>
                  <a:cubicBezTo>
                    <a:pt x="917177" y="396809"/>
                    <a:pt x="906084" y="394427"/>
                    <a:pt x="892614" y="391250"/>
                  </a:cubicBezTo>
                  <a:cubicBezTo>
                    <a:pt x="922724" y="287215"/>
                    <a:pt x="1026525" y="257831"/>
                    <a:pt x="1028109" y="257037"/>
                  </a:cubicBezTo>
                  <a:cubicBezTo>
                    <a:pt x="1028109" y="257037"/>
                    <a:pt x="1028109" y="257037"/>
                    <a:pt x="1031279" y="255449"/>
                  </a:cubicBezTo>
                  <a:cubicBezTo>
                    <a:pt x="1036033" y="254655"/>
                    <a:pt x="1044155" y="253662"/>
                    <a:pt x="1052178" y="253265"/>
                  </a:cubicBezTo>
                  <a:close/>
                  <a:moveTo>
                    <a:pt x="312181" y="249125"/>
                  </a:moveTo>
                  <a:cubicBezTo>
                    <a:pt x="322469" y="253889"/>
                    <a:pt x="331174" y="257860"/>
                    <a:pt x="340670" y="261830"/>
                  </a:cubicBezTo>
                  <a:cubicBezTo>
                    <a:pt x="319303" y="327738"/>
                    <a:pt x="339879" y="407939"/>
                    <a:pt x="342253" y="415880"/>
                  </a:cubicBezTo>
                  <a:cubicBezTo>
                    <a:pt x="335131" y="415086"/>
                    <a:pt x="309807" y="411115"/>
                    <a:pt x="300310" y="377764"/>
                  </a:cubicBezTo>
                  <a:cubicBezTo>
                    <a:pt x="300310" y="377764"/>
                    <a:pt x="300310" y="377764"/>
                    <a:pt x="301102" y="376970"/>
                  </a:cubicBezTo>
                  <a:cubicBezTo>
                    <a:pt x="301102" y="376970"/>
                    <a:pt x="301102" y="376970"/>
                    <a:pt x="301102" y="376176"/>
                  </a:cubicBezTo>
                  <a:cubicBezTo>
                    <a:pt x="301102" y="375382"/>
                    <a:pt x="290814" y="291211"/>
                    <a:pt x="312181" y="249125"/>
                  </a:cubicBezTo>
                  <a:close/>
                  <a:moveTo>
                    <a:pt x="297254" y="243073"/>
                  </a:moveTo>
                  <a:cubicBezTo>
                    <a:pt x="301230" y="244659"/>
                    <a:pt x="306002" y="246246"/>
                    <a:pt x="309978" y="248625"/>
                  </a:cubicBezTo>
                  <a:cubicBezTo>
                    <a:pt x="288506" y="289871"/>
                    <a:pt x="297254" y="366017"/>
                    <a:pt x="298049" y="375536"/>
                  </a:cubicBezTo>
                  <a:cubicBezTo>
                    <a:pt x="291687" y="373156"/>
                    <a:pt x="270216" y="362051"/>
                    <a:pt x="268625" y="328737"/>
                  </a:cubicBezTo>
                  <a:cubicBezTo>
                    <a:pt x="268625" y="328737"/>
                    <a:pt x="270216" y="281146"/>
                    <a:pt x="297254" y="243073"/>
                  </a:cubicBezTo>
                  <a:close/>
                  <a:moveTo>
                    <a:pt x="1003918" y="241707"/>
                  </a:moveTo>
                  <a:cubicBezTo>
                    <a:pt x="1015011" y="242800"/>
                    <a:pt x="1025113" y="245980"/>
                    <a:pt x="1027094" y="253929"/>
                  </a:cubicBezTo>
                  <a:cubicBezTo>
                    <a:pt x="1027094" y="253929"/>
                    <a:pt x="1027094" y="253929"/>
                    <a:pt x="1026302" y="254724"/>
                  </a:cubicBezTo>
                  <a:cubicBezTo>
                    <a:pt x="1021547" y="255519"/>
                    <a:pt x="919333" y="287318"/>
                    <a:pt x="889223" y="390665"/>
                  </a:cubicBezTo>
                  <a:cubicBezTo>
                    <a:pt x="879715" y="389075"/>
                    <a:pt x="869414" y="386690"/>
                    <a:pt x="858321" y="383510"/>
                  </a:cubicBezTo>
                  <a:cubicBezTo>
                    <a:pt x="883677" y="263469"/>
                    <a:pt x="970044" y="244390"/>
                    <a:pt x="970836" y="244390"/>
                  </a:cubicBezTo>
                  <a:cubicBezTo>
                    <a:pt x="970836" y="244390"/>
                    <a:pt x="970836" y="244390"/>
                    <a:pt x="974798" y="242005"/>
                  </a:cubicBezTo>
                  <a:cubicBezTo>
                    <a:pt x="980741" y="241607"/>
                    <a:pt x="992825" y="240614"/>
                    <a:pt x="1003918" y="241707"/>
                  </a:cubicBezTo>
                  <a:close/>
                  <a:moveTo>
                    <a:pt x="942503" y="235004"/>
                  </a:moveTo>
                  <a:cubicBezTo>
                    <a:pt x="948851" y="235004"/>
                    <a:pt x="964721" y="235004"/>
                    <a:pt x="970276" y="241347"/>
                  </a:cubicBezTo>
                  <a:cubicBezTo>
                    <a:pt x="961547" y="243725"/>
                    <a:pt x="879816" y="265925"/>
                    <a:pt x="855218" y="383268"/>
                  </a:cubicBezTo>
                  <a:cubicBezTo>
                    <a:pt x="844902" y="380096"/>
                    <a:pt x="833793" y="377718"/>
                    <a:pt x="822684" y="375339"/>
                  </a:cubicBezTo>
                  <a:cubicBezTo>
                    <a:pt x="846489" y="245311"/>
                    <a:pt x="937742" y="236589"/>
                    <a:pt x="939329" y="236589"/>
                  </a:cubicBezTo>
                  <a:cubicBezTo>
                    <a:pt x="939329" y="236589"/>
                    <a:pt x="939329" y="236589"/>
                    <a:pt x="942503" y="235004"/>
                  </a:cubicBezTo>
                  <a:close/>
                  <a:moveTo>
                    <a:pt x="281948" y="231024"/>
                  </a:moveTo>
                  <a:lnTo>
                    <a:pt x="281865" y="231060"/>
                  </a:lnTo>
                  <a:lnTo>
                    <a:pt x="281876" y="231063"/>
                  </a:lnTo>
                  <a:lnTo>
                    <a:pt x="281958" y="231024"/>
                  </a:lnTo>
                  <a:close/>
                  <a:moveTo>
                    <a:pt x="281733" y="231018"/>
                  </a:moveTo>
                  <a:lnTo>
                    <a:pt x="281816" y="231044"/>
                  </a:lnTo>
                  <a:lnTo>
                    <a:pt x="281892" y="231022"/>
                  </a:lnTo>
                  <a:close/>
                  <a:moveTo>
                    <a:pt x="895598" y="219875"/>
                  </a:moveTo>
                  <a:cubicBezTo>
                    <a:pt x="906710" y="219875"/>
                    <a:pt x="929728" y="220668"/>
                    <a:pt x="937665" y="233357"/>
                  </a:cubicBezTo>
                  <a:cubicBezTo>
                    <a:pt x="928934" y="234150"/>
                    <a:pt x="842420" y="248426"/>
                    <a:pt x="819402" y="374527"/>
                  </a:cubicBezTo>
                  <a:cubicBezTo>
                    <a:pt x="808290" y="371354"/>
                    <a:pt x="796384" y="368182"/>
                    <a:pt x="783685" y="365803"/>
                  </a:cubicBezTo>
                  <a:cubicBezTo>
                    <a:pt x="802734" y="234943"/>
                    <a:pt x="889249" y="222254"/>
                    <a:pt x="890836" y="221461"/>
                  </a:cubicBezTo>
                  <a:cubicBezTo>
                    <a:pt x="890836" y="221461"/>
                    <a:pt x="890836" y="221461"/>
                    <a:pt x="895598" y="219875"/>
                  </a:cubicBezTo>
                  <a:close/>
                  <a:moveTo>
                    <a:pt x="217883" y="218309"/>
                  </a:moveTo>
                  <a:cubicBezTo>
                    <a:pt x="265134" y="220748"/>
                    <a:pt x="282073" y="230947"/>
                    <a:pt x="282073" y="230947"/>
                  </a:cubicBezTo>
                  <a:lnTo>
                    <a:pt x="280906" y="230751"/>
                  </a:lnTo>
                  <a:lnTo>
                    <a:pt x="281485" y="230938"/>
                  </a:lnTo>
                  <a:lnTo>
                    <a:pt x="281942" y="231008"/>
                  </a:lnTo>
                  <a:lnTo>
                    <a:pt x="282073" y="230970"/>
                  </a:lnTo>
                  <a:lnTo>
                    <a:pt x="281974" y="231013"/>
                  </a:lnTo>
                  <a:lnTo>
                    <a:pt x="281981" y="231014"/>
                  </a:lnTo>
                  <a:lnTo>
                    <a:pt x="282073" y="230970"/>
                  </a:lnTo>
                  <a:lnTo>
                    <a:pt x="282032" y="231021"/>
                  </a:lnTo>
                  <a:lnTo>
                    <a:pt x="282073" y="231028"/>
                  </a:lnTo>
                  <a:lnTo>
                    <a:pt x="282028" y="231026"/>
                  </a:lnTo>
                  <a:lnTo>
                    <a:pt x="281973" y="231094"/>
                  </a:lnTo>
                  <a:lnTo>
                    <a:pt x="282073" y="231127"/>
                  </a:lnTo>
                  <a:lnTo>
                    <a:pt x="281911" y="231172"/>
                  </a:lnTo>
                  <a:lnTo>
                    <a:pt x="274689" y="240170"/>
                  </a:lnTo>
                  <a:cubicBezTo>
                    <a:pt x="261294" y="258236"/>
                    <a:pt x="233984" y="301893"/>
                    <a:pt x="229827" y="362088"/>
                  </a:cubicBezTo>
                  <a:cubicBezTo>
                    <a:pt x="229827" y="362088"/>
                    <a:pt x="203160" y="281170"/>
                    <a:pt x="254828" y="243905"/>
                  </a:cubicBezTo>
                  <a:lnTo>
                    <a:pt x="281271" y="231350"/>
                  </a:lnTo>
                  <a:lnTo>
                    <a:pt x="281049" y="231412"/>
                  </a:lnTo>
                  <a:lnTo>
                    <a:pt x="252157" y="243902"/>
                  </a:lnTo>
                  <a:cubicBezTo>
                    <a:pt x="228207" y="261294"/>
                    <a:pt x="221078" y="288051"/>
                    <a:pt x="221078" y="288051"/>
                  </a:cubicBezTo>
                  <a:cubicBezTo>
                    <a:pt x="200482" y="298358"/>
                    <a:pt x="177510" y="348304"/>
                    <a:pt x="177510" y="348304"/>
                  </a:cubicBezTo>
                  <a:cubicBezTo>
                    <a:pt x="169193" y="278141"/>
                    <a:pt x="232168" y="247222"/>
                    <a:pt x="264176" y="236148"/>
                  </a:cubicBezTo>
                  <a:lnTo>
                    <a:pt x="266888" y="235363"/>
                  </a:lnTo>
                  <a:lnTo>
                    <a:pt x="238198" y="243367"/>
                  </a:lnTo>
                  <a:cubicBezTo>
                    <a:pt x="199423" y="263436"/>
                    <a:pt x="176693" y="300900"/>
                    <a:pt x="176693" y="300900"/>
                  </a:cubicBezTo>
                  <a:cubicBezTo>
                    <a:pt x="176693" y="300900"/>
                    <a:pt x="176693" y="300900"/>
                    <a:pt x="146584" y="300900"/>
                  </a:cubicBezTo>
                  <a:cubicBezTo>
                    <a:pt x="164560" y="283060"/>
                    <a:pt x="180558" y="269458"/>
                    <a:pt x="194689" y="259130"/>
                  </a:cubicBezTo>
                  <a:lnTo>
                    <a:pt x="231225" y="237227"/>
                  </a:lnTo>
                  <a:lnTo>
                    <a:pt x="232448" y="236742"/>
                  </a:lnTo>
                  <a:lnTo>
                    <a:pt x="253456" y="230174"/>
                  </a:lnTo>
                  <a:lnTo>
                    <a:pt x="249303" y="230050"/>
                  </a:lnTo>
                  <a:lnTo>
                    <a:pt x="232448" y="236742"/>
                  </a:lnTo>
                  <a:lnTo>
                    <a:pt x="231585" y="237012"/>
                  </a:lnTo>
                  <a:lnTo>
                    <a:pt x="231225" y="237227"/>
                  </a:lnTo>
                  <a:lnTo>
                    <a:pt x="203959" y="248053"/>
                  </a:lnTo>
                  <a:cubicBezTo>
                    <a:pt x="191745" y="255001"/>
                    <a:pt x="183713" y="261128"/>
                    <a:pt x="183713" y="261128"/>
                  </a:cubicBezTo>
                  <a:cubicBezTo>
                    <a:pt x="150398" y="274594"/>
                    <a:pt x="129774" y="306278"/>
                    <a:pt x="129774" y="306278"/>
                  </a:cubicBezTo>
                  <a:cubicBezTo>
                    <a:pt x="154166" y="227859"/>
                    <a:pt x="227638" y="224740"/>
                    <a:pt x="262850" y="228082"/>
                  </a:cubicBezTo>
                  <a:lnTo>
                    <a:pt x="266922" y="228706"/>
                  </a:lnTo>
                  <a:lnTo>
                    <a:pt x="268633" y="228693"/>
                  </a:lnTo>
                  <a:lnTo>
                    <a:pt x="244827" y="224701"/>
                  </a:lnTo>
                  <a:cubicBezTo>
                    <a:pt x="209165" y="223704"/>
                    <a:pt x="180636" y="235677"/>
                    <a:pt x="180636" y="235677"/>
                  </a:cubicBezTo>
                  <a:cubicBezTo>
                    <a:pt x="180636" y="235677"/>
                    <a:pt x="180636" y="235677"/>
                    <a:pt x="160032" y="219122"/>
                  </a:cubicBezTo>
                  <a:cubicBezTo>
                    <a:pt x="183014" y="217545"/>
                    <a:pt x="202132" y="217496"/>
                    <a:pt x="217883" y="218309"/>
                  </a:cubicBezTo>
                  <a:close/>
                  <a:moveTo>
                    <a:pt x="856792" y="208781"/>
                  </a:moveTo>
                  <a:cubicBezTo>
                    <a:pt x="867084" y="208781"/>
                    <a:pt x="882918" y="209574"/>
                    <a:pt x="889252" y="219097"/>
                  </a:cubicBezTo>
                  <a:cubicBezTo>
                    <a:pt x="880543" y="220684"/>
                    <a:pt x="799790" y="238143"/>
                    <a:pt x="780789" y="365114"/>
                  </a:cubicBezTo>
                  <a:cubicBezTo>
                    <a:pt x="768122" y="361146"/>
                    <a:pt x="755455" y="357972"/>
                    <a:pt x="741996" y="354797"/>
                  </a:cubicBezTo>
                  <a:cubicBezTo>
                    <a:pt x="760997" y="235762"/>
                    <a:pt x="844917" y="211161"/>
                    <a:pt x="845709" y="211161"/>
                  </a:cubicBezTo>
                  <a:cubicBezTo>
                    <a:pt x="845709" y="211161"/>
                    <a:pt x="845709" y="211161"/>
                    <a:pt x="856792" y="208781"/>
                  </a:cubicBezTo>
                  <a:close/>
                  <a:moveTo>
                    <a:pt x="813994" y="189617"/>
                  </a:moveTo>
                  <a:cubicBezTo>
                    <a:pt x="822704" y="189617"/>
                    <a:pt x="840122" y="193588"/>
                    <a:pt x="844873" y="207884"/>
                  </a:cubicBezTo>
                  <a:cubicBezTo>
                    <a:pt x="842498" y="208678"/>
                    <a:pt x="758571" y="234093"/>
                    <a:pt x="738777" y="354019"/>
                  </a:cubicBezTo>
                  <a:cubicBezTo>
                    <a:pt x="730067" y="351636"/>
                    <a:pt x="720566" y="348459"/>
                    <a:pt x="711065" y="346077"/>
                  </a:cubicBezTo>
                  <a:cubicBezTo>
                    <a:pt x="750653" y="208678"/>
                    <a:pt x="807660" y="191205"/>
                    <a:pt x="808452" y="190411"/>
                  </a:cubicBezTo>
                  <a:cubicBezTo>
                    <a:pt x="808452" y="190411"/>
                    <a:pt x="808452" y="190411"/>
                    <a:pt x="813994" y="189617"/>
                  </a:cubicBezTo>
                  <a:close/>
                  <a:moveTo>
                    <a:pt x="773496" y="177083"/>
                  </a:moveTo>
                  <a:cubicBezTo>
                    <a:pt x="784585" y="175497"/>
                    <a:pt x="802011" y="175497"/>
                    <a:pt x="807555" y="188191"/>
                  </a:cubicBezTo>
                  <a:cubicBezTo>
                    <a:pt x="803595" y="188984"/>
                    <a:pt x="747358" y="208025"/>
                    <a:pt x="707754" y="345278"/>
                  </a:cubicBezTo>
                  <a:cubicBezTo>
                    <a:pt x="694289" y="341311"/>
                    <a:pt x="680824" y="338137"/>
                    <a:pt x="667359" y="334171"/>
                  </a:cubicBezTo>
                  <a:cubicBezTo>
                    <a:pt x="708547" y="205645"/>
                    <a:pt x="765575" y="180257"/>
                    <a:pt x="765575" y="179464"/>
                  </a:cubicBezTo>
                  <a:cubicBezTo>
                    <a:pt x="765575" y="179464"/>
                    <a:pt x="765575" y="179464"/>
                    <a:pt x="773496" y="177083"/>
                  </a:cubicBezTo>
                  <a:close/>
                  <a:moveTo>
                    <a:pt x="737095" y="165074"/>
                  </a:moveTo>
                  <a:cubicBezTo>
                    <a:pt x="745820" y="165074"/>
                    <a:pt x="759305" y="166663"/>
                    <a:pt x="764857" y="176991"/>
                  </a:cubicBezTo>
                  <a:cubicBezTo>
                    <a:pt x="761684" y="177786"/>
                    <a:pt x="705368" y="204005"/>
                    <a:pt x="664122" y="333510"/>
                  </a:cubicBezTo>
                  <a:cubicBezTo>
                    <a:pt x="653017" y="330332"/>
                    <a:pt x="642705" y="327154"/>
                    <a:pt x="632394" y="323976"/>
                  </a:cubicBezTo>
                  <a:cubicBezTo>
                    <a:pt x="641119" y="304113"/>
                    <a:pt x="658569" y="266771"/>
                    <a:pt x="669674" y="229429"/>
                  </a:cubicBezTo>
                  <a:cubicBezTo>
                    <a:pt x="685538" y="176991"/>
                    <a:pt x="730750" y="166663"/>
                    <a:pt x="731543" y="166663"/>
                  </a:cubicBezTo>
                  <a:cubicBezTo>
                    <a:pt x="731543" y="166663"/>
                    <a:pt x="731543" y="166663"/>
                    <a:pt x="737095" y="165074"/>
                  </a:cubicBezTo>
                  <a:close/>
                  <a:moveTo>
                    <a:pt x="693401" y="149394"/>
                  </a:moveTo>
                  <a:cubicBezTo>
                    <a:pt x="703714" y="148601"/>
                    <a:pt x="721166" y="150187"/>
                    <a:pt x="729892" y="164463"/>
                  </a:cubicBezTo>
                  <a:cubicBezTo>
                    <a:pt x="724339" y="165256"/>
                    <a:pt x="682295" y="177153"/>
                    <a:pt x="666430" y="227913"/>
                  </a:cubicBezTo>
                  <a:cubicBezTo>
                    <a:pt x="655324" y="265984"/>
                    <a:pt x="637871" y="304054"/>
                    <a:pt x="629145" y="323089"/>
                  </a:cubicBezTo>
                  <a:cubicBezTo>
                    <a:pt x="614866" y="318330"/>
                    <a:pt x="601380" y="314364"/>
                    <a:pt x="588688" y="310399"/>
                  </a:cubicBezTo>
                  <a:cubicBezTo>
                    <a:pt x="599001" y="292157"/>
                    <a:pt x="605347" y="275501"/>
                    <a:pt x="613280" y="254087"/>
                  </a:cubicBezTo>
                  <a:cubicBezTo>
                    <a:pt x="617246" y="243776"/>
                    <a:pt x="622006" y="231879"/>
                    <a:pt x="627559" y="218396"/>
                  </a:cubicBezTo>
                  <a:cubicBezTo>
                    <a:pt x="645804" y="172395"/>
                    <a:pt x="685468" y="151773"/>
                    <a:pt x="685468" y="151773"/>
                  </a:cubicBezTo>
                  <a:cubicBezTo>
                    <a:pt x="685468" y="151773"/>
                    <a:pt x="685468" y="151773"/>
                    <a:pt x="693401" y="149394"/>
                  </a:cubicBezTo>
                  <a:close/>
                  <a:moveTo>
                    <a:pt x="641225" y="128765"/>
                  </a:moveTo>
                  <a:cubicBezTo>
                    <a:pt x="653120" y="128765"/>
                    <a:pt x="677705" y="131145"/>
                    <a:pt x="684842" y="148598"/>
                  </a:cubicBezTo>
                  <a:cubicBezTo>
                    <a:pt x="684049" y="148598"/>
                    <a:pt x="643604" y="170017"/>
                    <a:pt x="624571" y="216823"/>
                  </a:cubicBezTo>
                  <a:cubicBezTo>
                    <a:pt x="619020" y="231102"/>
                    <a:pt x="614261" y="243002"/>
                    <a:pt x="610296" y="253315"/>
                  </a:cubicBezTo>
                  <a:cubicBezTo>
                    <a:pt x="602366" y="274735"/>
                    <a:pt x="596814" y="291394"/>
                    <a:pt x="585712" y="309641"/>
                  </a:cubicBezTo>
                  <a:cubicBezTo>
                    <a:pt x="576988" y="306467"/>
                    <a:pt x="569058" y="304088"/>
                    <a:pt x="561128" y="300914"/>
                  </a:cubicBezTo>
                  <a:cubicBezTo>
                    <a:pt x="557955" y="300121"/>
                    <a:pt x="553990" y="298534"/>
                    <a:pt x="550025" y="296948"/>
                  </a:cubicBezTo>
                  <a:cubicBezTo>
                    <a:pt x="555576" y="283461"/>
                    <a:pt x="564300" y="259662"/>
                    <a:pt x="573816" y="222376"/>
                  </a:cubicBezTo>
                  <a:cubicBezTo>
                    <a:pt x="589677" y="158911"/>
                    <a:pt x="633294" y="131938"/>
                    <a:pt x="636466" y="130351"/>
                  </a:cubicBezTo>
                  <a:cubicBezTo>
                    <a:pt x="636466" y="130351"/>
                    <a:pt x="636466" y="130351"/>
                    <a:pt x="641225" y="128765"/>
                  </a:cubicBezTo>
                  <a:close/>
                  <a:moveTo>
                    <a:pt x="597488" y="111068"/>
                  </a:moveTo>
                  <a:cubicBezTo>
                    <a:pt x="607794" y="110274"/>
                    <a:pt x="629198" y="111863"/>
                    <a:pt x="634747" y="127753"/>
                  </a:cubicBezTo>
                  <a:cubicBezTo>
                    <a:pt x="633954" y="127753"/>
                    <a:pt x="587182" y="154767"/>
                    <a:pt x="570535" y="221507"/>
                  </a:cubicBezTo>
                  <a:cubicBezTo>
                    <a:pt x="561022" y="258056"/>
                    <a:pt x="552302" y="282686"/>
                    <a:pt x="546752" y="296193"/>
                  </a:cubicBezTo>
                  <a:cubicBezTo>
                    <a:pt x="530105" y="290631"/>
                    <a:pt x="512664" y="283480"/>
                    <a:pt x="495224" y="277124"/>
                  </a:cubicBezTo>
                  <a:cubicBezTo>
                    <a:pt x="516628" y="150000"/>
                    <a:pt x="591939" y="113452"/>
                    <a:pt x="592732" y="112657"/>
                  </a:cubicBezTo>
                  <a:cubicBezTo>
                    <a:pt x="592732" y="112657"/>
                    <a:pt x="592732" y="112657"/>
                    <a:pt x="597488" y="111068"/>
                  </a:cubicBezTo>
                  <a:close/>
                  <a:moveTo>
                    <a:pt x="206091" y="99179"/>
                  </a:moveTo>
                  <a:lnTo>
                    <a:pt x="215505" y="99179"/>
                  </a:lnTo>
                  <a:lnTo>
                    <a:pt x="227272" y="123049"/>
                  </a:lnTo>
                  <a:close/>
                  <a:moveTo>
                    <a:pt x="571142" y="96065"/>
                  </a:moveTo>
                  <a:cubicBezTo>
                    <a:pt x="580466" y="97553"/>
                    <a:pt x="588601" y="101522"/>
                    <a:pt x="591378" y="110253"/>
                  </a:cubicBezTo>
                  <a:cubicBezTo>
                    <a:pt x="590584" y="110253"/>
                    <a:pt x="514399" y="147558"/>
                    <a:pt x="492179" y="275348"/>
                  </a:cubicBezTo>
                  <a:cubicBezTo>
                    <a:pt x="479481" y="270585"/>
                    <a:pt x="467577" y="265823"/>
                    <a:pt x="454880" y="260267"/>
                  </a:cubicBezTo>
                  <a:cubicBezTo>
                    <a:pt x="457261" y="143589"/>
                    <a:pt x="533446" y="101522"/>
                    <a:pt x="534239" y="100728"/>
                  </a:cubicBezTo>
                  <a:cubicBezTo>
                    <a:pt x="534239" y="100728"/>
                    <a:pt x="534239" y="100728"/>
                    <a:pt x="543762" y="96759"/>
                  </a:cubicBezTo>
                  <a:cubicBezTo>
                    <a:pt x="551302" y="95569"/>
                    <a:pt x="561817" y="94577"/>
                    <a:pt x="571142" y="96065"/>
                  </a:cubicBezTo>
                  <a:close/>
                  <a:moveTo>
                    <a:pt x="516081" y="85560"/>
                  </a:moveTo>
                  <a:cubicBezTo>
                    <a:pt x="522626" y="87147"/>
                    <a:pt x="528973" y="90917"/>
                    <a:pt x="532543" y="98455"/>
                  </a:cubicBezTo>
                  <a:cubicBezTo>
                    <a:pt x="531750" y="98455"/>
                    <a:pt x="454003" y="141307"/>
                    <a:pt x="451623" y="259547"/>
                  </a:cubicBezTo>
                  <a:cubicBezTo>
                    <a:pt x="442102" y="254785"/>
                    <a:pt x="431789" y="250818"/>
                    <a:pt x="422269" y="246850"/>
                  </a:cubicBezTo>
                  <a:cubicBezTo>
                    <a:pt x="446862" y="104010"/>
                    <a:pt x="492083" y="88139"/>
                    <a:pt x="492876" y="88139"/>
                  </a:cubicBezTo>
                  <a:cubicBezTo>
                    <a:pt x="492876" y="88139"/>
                    <a:pt x="492876" y="88139"/>
                    <a:pt x="498429" y="85758"/>
                  </a:cubicBezTo>
                  <a:cubicBezTo>
                    <a:pt x="502793" y="84568"/>
                    <a:pt x="509536" y="83973"/>
                    <a:pt x="516081" y="85560"/>
                  </a:cubicBezTo>
                  <a:close/>
                  <a:moveTo>
                    <a:pt x="469990" y="71574"/>
                  </a:moveTo>
                  <a:cubicBezTo>
                    <a:pt x="478311" y="71971"/>
                    <a:pt x="486434" y="75543"/>
                    <a:pt x="491189" y="85863"/>
                  </a:cubicBezTo>
                  <a:cubicBezTo>
                    <a:pt x="487227" y="86657"/>
                    <a:pt x="443641" y="104915"/>
                    <a:pt x="419074" y="245426"/>
                  </a:cubicBezTo>
                  <a:cubicBezTo>
                    <a:pt x="405602" y="239869"/>
                    <a:pt x="392923" y="234312"/>
                    <a:pt x="380243" y="227961"/>
                  </a:cubicBezTo>
                  <a:cubicBezTo>
                    <a:pt x="384205" y="133493"/>
                    <a:pt x="443641" y="80306"/>
                    <a:pt x="443641" y="79512"/>
                  </a:cubicBezTo>
                  <a:cubicBezTo>
                    <a:pt x="443641" y="79512"/>
                    <a:pt x="443641" y="79512"/>
                    <a:pt x="447603" y="76337"/>
                  </a:cubicBezTo>
                  <a:cubicBezTo>
                    <a:pt x="453151" y="73955"/>
                    <a:pt x="461670" y="71177"/>
                    <a:pt x="469990" y="71574"/>
                  </a:cubicBezTo>
                  <a:close/>
                  <a:moveTo>
                    <a:pt x="343474" y="59257"/>
                  </a:moveTo>
                  <a:cubicBezTo>
                    <a:pt x="348885" y="58363"/>
                    <a:pt x="354878" y="59108"/>
                    <a:pt x="361416" y="61889"/>
                  </a:cubicBezTo>
                  <a:cubicBezTo>
                    <a:pt x="359039" y="65067"/>
                    <a:pt x="327340" y="119887"/>
                    <a:pt x="323377" y="201720"/>
                  </a:cubicBezTo>
                  <a:cubicBezTo>
                    <a:pt x="318623" y="199336"/>
                    <a:pt x="313868" y="196953"/>
                    <a:pt x="309113" y="195364"/>
                  </a:cubicBezTo>
                  <a:cubicBezTo>
                    <a:pt x="308320" y="178679"/>
                    <a:pt x="305943" y="125448"/>
                    <a:pt x="311490" y="100819"/>
                  </a:cubicBezTo>
                  <a:cubicBezTo>
                    <a:pt x="316245" y="79368"/>
                    <a:pt x="327240" y="61938"/>
                    <a:pt x="343474" y="59257"/>
                  </a:cubicBezTo>
                  <a:close/>
                  <a:moveTo>
                    <a:pt x="422703" y="59089"/>
                  </a:moveTo>
                  <a:cubicBezTo>
                    <a:pt x="430226" y="59982"/>
                    <a:pt x="437749" y="64344"/>
                    <a:pt x="442104" y="76241"/>
                  </a:cubicBezTo>
                  <a:cubicBezTo>
                    <a:pt x="442104" y="76241"/>
                    <a:pt x="442104" y="76241"/>
                    <a:pt x="442104" y="77034"/>
                  </a:cubicBezTo>
                  <a:cubicBezTo>
                    <a:pt x="441312" y="77827"/>
                    <a:pt x="381921" y="130966"/>
                    <a:pt x="377170" y="226935"/>
                  </a:cubicBezTo>
                  <a:cubicBezTo>
                    <a:pt x="366876" y="222176"/>
                    <a:pt x="356581" y="217417"/>
                    <a:pt x="346287" y="212658"/>
                  </a:cubicBezTo>
                  <a:cubicBezTo>
                    <a:pt x="353414" y="117483"/>
                    <a:pt x="399343" y="66723"/>
                    <a:pt x="399343" y="65930"/>
                  </a:cubicBezTo>
                  <a:cubicBezTo>
                    <a:pt x="399343" y="65930"/>
                    <a:pt x="399343" y="65930"/>
                    <a:pt x="403302" y="62757"/>
                  </a:cubicBezTo>
                  <a:cubicBezTo>
                    <a:pt x="407658" y="60775"/>
                    <a:pt x="415180" y="58197"/>
                    <a:pt x="422703" y="59089"/>
                  </a:cubicBezTo>
                  <a:close/>
                  <a:moveTo>
                    <a:pt x="377927" y="54068"/>
                  </a:moveTo>
                  <a:cubicBezTo>
                    <a:pt x="383471" y="53771"/>
                    <a:pt x="390203" y="55954"/>
                    <a:pt x="397726" y="63494"/>
                  </a:cubicBezTo>
                  <a:cubicBezTo>
                    <a:pt x="397726" y="63494"/>
                    <a:pt x="397726" y="63494"/>
                    <a:pt x="397726" y="64288"/>
                  </a:cubicBezTo>
                  <a:cubicBezTo>
                    <a:pt x="396934" y="64288"/>
                    <a:pt x="351001" y="115089"/>
                    <a:pt x="343082" y="211134"/>
                  </a:cubicBezTo>
                  <a:cubicBezTo>
                    <a:pt x="337538" y="208752"/>
                    <a:pt x="331995" y="205577"/>
                    <a:pt x="326451" y="203196"/>
                  </a:cubicBezTo>
                  <a:cubicBezTo>
                    <a:pt x="330411" y="119851"/>
                    <a:pt x="363672" y="64288"/>
                    <a:pt x="364464" y="62700"/>
                  </a:cubicBezTo>
                  <a:cubicBezTo>
                    <a:pt x="364464" y="62700"/>
                    <a:pt x="364464" y="62700"/>
                    <a:pt x="365256" y="59525"/>
                  </a:cubicBezTo>
                  <a:cubicBezTo>
                    <a:pt x="368028" y="57144"/>
                    <a:pt x="372384" y="54366"/>
                    <a:pt x="377927" y="54068"/>
                  </a:cubicBezTo>
                  <a:close/>
                  <a:moveTo>
                    <a:pt x="259743" y="0"/>
                  </a:moveTo>
                  <a:cubicBezTo>
                    <a:pt x="250243" y="22263"/>
                    <a:pt x="262910" y="71559"/>
                    <a:pt x="262910" y="71559"/>
                  </a:cubicBezTo>
                  <a:cubicBezTo>
                    <a:pt x="256972" y="78715"/>
                    <a:pt x="255488" y="96157"/>
                    <a:pt x="255117" y="104431"/>
                  </a:cubicBezTo>
                  <a:lnTo>
                    <a:pt x="254998" y="108746"/>
                  </a:lnTo>
                  <a:lnTo>
                    <a:pt x="255051" y="108802"/>
                  </a:lnTo>
                  <a:cubicBezTo>
                    <a:pt x="249716" y="133806"/>
                    <a:pt x="261720" y="165060"/>
                    <a:pt x="268056" y="179124"/>
                  </a:cubicBezTo>
                  <a:lnTo>
                    <a:pt x="268339" y="179712"/>
                  </a:lnTo>
                  <a:lnTo>
                    <a:pt x="270700" y="180926"/>
                  </a:lnTo>
                  <a:lnTo>
                    <a:pt x="258324" y="117997"/>
                  </a:lnTo>
                  <a:cubicBezTo>
                    <a:pt x="259106" y="59845"/>
                    <a:pt x="294848" y="32611"/>
                    <a:pt x="294848" y="32611"/>
                  </a:cubicBezTo>
                  <a:cubicBezTo>
                    <a:pt x="271615" y="112974"/>
                    <a:pt x="270275" y="159406"/>
                    <a:pt x="271057" y="177599"/>
                  </a:cubicBezTo>
                  <a:lnTo>
                    <a:pt x="271366" y="181269"/>
                  </a:lnTo>
                  <a:lnTo>
                    <a:pt x="278880" y="185134"/>
                  </a:lnTo>
                  <a:lnTo>
                    <a:pt x="277686" y="157725"/>
                  </a:lnTo>
                  <a:cubicBezTo>
                    <a:pt x="276693" y="134940"/>
                    <a:pt x="276693" y="134940"/>
                    <a:pt x="276693" y="134940"/>
                  </a:cubicBezTo>
                  <a:cubicBezTo>
                    <a:pt x="276693" y="134940"/>
                    <a:pt x="279046" y="102376"/>
                    <a:pt x="286107" y="79343"/>
                  </a:cubicBezTo>
                  <a:cubicBezTo>
                    <a:pt x="286107" y="138514"/>
                    <a:pt x="286107" y="168100"/>
                    <a:pt x="286107" y="182893"/>
                  </a:cubicBezTo>
                  <a:lnTo>
                    <a:pt x="286107" y="188852"/>
                  </a:lnTo>
                  <a:lnTo>
                    <a:pt x="294446" y="193143"/>
                  </a:lnTo>
                  <a:cubicBezTo>
                    <a:pt x="367461" y="228863"/>
                    <a:pt x="475811" y="277085"/>
                    <a:pt x="559638" y="305660"/>
                  </a:cubicBezTo>
                  <a:cubicBezTo>
                    <a:pt x="672200" y="343762"/>
                    <a:pt x="851347" y="389007"/>
                    <a:pt x="929823" y="404089"/>
                  </a:cubicBezTo>
                  <a:cubicBezTo>
                    <a:pt x="1008300" y="418377"/>
                    <a:pt x="1027324" y="421552"/>
                    <a:pt x="1089154" y="430283"/>
                  </a:cubicBezTo>
                  <a:cubicBezTo>
                    <a:pt x="1151776" y="439015"/>
                    <a:pt x="1342021" y="465209"/>
                    <a:pt x="1422876" y="477116"/>
                  </a:cubicBezTo>
                  <a:cubicBezTo>
                    <a:pt x="1503730" y="489023"/>
                    <a:pt x="1632145" y="504104"/>
                    <a:pt x="1686048" y="520774"/>
                  </a:cubicBezTo>
                  <a:cubicBezTo>
                    <a:pt x="1686048" y="520774"/>
                    <a:pt x="1326168" y="485054"/>
                    <a:pt x="1244521" y="476322"/>
                  </a:cubicBezTo>
                  <a:cubicBezTo>
                    <a:pt x="1162874" y="467591"/>
                    <a:pt x="1084398" y="458065"/>
                    <a:pt x="976592" y="445365"/>
                  </a:cubicBezTo>
                  <a:cubicBezTo>
                    <a:pt x="868786" y="432665"/>
                    <a:pt x="695188" y="394563"/>
                    <a:pt x="577870" y="348524"/>
                  </a:cubicBezTo>
                  <a:cubicBezTo>
                    <a:pt x="460552" y="302485"/>
                    <a:pt x="326588" y="262003"/>
                    <a:pt x="152989" y="163574"/>
                  </a:cubicBezTo>
                  <a:cubicBezTo>
                    <a:pt x="152989" y="163574"/>
                    <a:pt x="79269" y="109598"/>
                    <a:pt x="49147" y="82609"/>
                  </a:cubicBezTo>
                  <a:cubicBezTo>
                    <a:pt x="47561" y="81815"/>
                    <a:pt x="46769" y="80228"/>
                    <a:pt x="45183" y="79434"/>
                  </a:cubicBezTo>
                  <a:cubicBezTo>
                    <a:pt x="38842" y="73878"/>
                    <a:pt x="13476" y="52446"/>
                    <a:pt x="0" y="23870"/>
                  </a:cubicBezTo>
                  <a:cubicBezTo>
                    <a:pt x="0" y="23870"/>
                    <a:pt x="178355" y="131030"/>
                    <a:pt x="235428" y="162781"/>
                  </a:cubicBezTo>
                  <a:lnTo>
                    <a:pt x="268084" y="179580"/>
                  </a:lnTo>
                  <a:lnTo>
                    <a:pt x="260905" y="165469"/>
                  </a:lnTo>
                  <a:cubicBezTo>
                    <a:pt x="248530" y="146605"/>
                    <a:pt x="231931" y="131424"/>
                    <a:pt x="217111" y="92133"/>
                  </a:cubicBezTo>
                  <a:cubicBezTo>
                    <a:pt x="197350" y="39745"/>
                    <a:pt x="224224" y="23870"/>
                    <a:pt x="224224" y="23870"/>
                  </a:cubicBezTo>
                  <a:cubicBezTo>
                    <a:pt x="222446" y="65542"/>
                    <a:pt x="240675" y="92481"/>
                    <a:pt x="249901" y="103345"/>
                  </a:cubicBezTo>
                  <a:lnTo>
                    <a:pt x="254809" y="108546"/>
                  </a:lnTo>
                  <a:lnTo>
                    <a:pt x="253608" y="106047"/>
                  </a:lnTo>
                  <a:cubicBezTo>
                    <a:pt x="252222" y="103164"/>
                    <a:pt x="249451" y="97400"/>
                    <a:pt x="243909" y="85871"/>
                  </a:cubicBezTo>
                  <a:cubicBezTo>
                    <a:pt x="238367" y="15107"/>
                    <a:pt x="259743" y="0"/>
                    <a:pt x="259743"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defTabSz="457112">
                <a:defRPr/>
              </a:pPr>
              <a:endParaRPr lang="en-US">
                <a:solidFill>
                  <a:prstClr val="black"/>
                </a:solidFill>
                <a:latin typeface="Calibri" panose="020F0502020204030204"/>
              </a:endParaRPr>
            </a:p>
          </p:txBody>
        </p:sp>
      </p:grpSp>
      <p:sp>
        <p:nvSpPr>
          <p:cNvPr id="280" name="TextBox 279">
            <a:extLst>
              <a:ext uri="{FF2B5EF4-FFF2-40B4-BE49-F238E27FC236}">
                <a16:creationId xmlns:a16="http://schemas.microsoft.com/office/drawing/2014/main" id="{A654CC12-F65C-43DA-A031-3C82B62BF195}"/>
              </a:ext>
            </a:extLst>
          </p:cNvPr>
          <p:cNvSpPr txBox="1"/>
          <p:nvPr/>
        </p:nvSpPr>
        <p:spPr>
          <a:xfrm>
            <a:off x="9760737" y="3417615"/>
            <a:ext cx="1501345" cy="427744"/>
          </a:xfrm>
          <a:prstGeom prst="rect">
            <a:avLst/>
          </a:prstGeom>
          <a:noFill/>
        </p:spPr>
        <p:txBody>
          <a:bodyPr wrap="none" lIns="87867" tIns="43934" rIns="87867" bIns="43934"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defTabSz="914139">
              <a:spcAft>
                <a:spcPts val="588"/>
              </a:spcAft>
              <a:defRPr/>
            </a:pPr>
            <a:r>
              <a:rPr lang="en-US" spc="0" dirty="0">
                <a:solidFill>
                  <a:srgbClr val="505050"/>
                </a:solidFill>
                <a:latin typeface="Segoe UI"/>
              </a:rPr>
              <a:t>From CLI, portal, or</a:t>
            </a:r>
            <a:br>
              <a:rPr lang="en-US" spc="0">
                <a:solidFill>
                  <a:srgbClr val="505050"/>
                </a:solidFill>
                <a:latin typeface="Segoe UI"/>
              </a:rPr>
            </a:br>
            <a:r>
              <a:rPr lang="en-US" spc="0" dirty="0">
                <a:solidFill>
                  <a:srgbClr val="505050"/>
                </a:solidFill>
                <a:latin typeface="Segoe UI"/>
              </a:rPr>
              <a:t>ARM template</a:t>
            </a:r>
          </a:p>
        </p:txBody>
      </p:sp>
      <p:grpSp>
        <p:nvGrpSpPr>
          <p:cNvPr id="8" name="Group 7"/>
          <p:cNvGrpSpPr/>
          <p:nvPr/>
        </p:nvGrpSpPr>
        <p:grpSpPr>
          <a:xfrm>
            <a:off x="10154151" y="2777854"/>
            <a:ext cx="714516" cy="529384"/>
            <a:chOff x="9930452" y="2841556"/>
            <a:chExt cx="714618" cy="529459"/>
          </a:xfrm>
        </p:grpSpPr>
        <p:sp>
          <p:nvSpPr>
            <p:cNvPr id="282" name="Freeform 54">
              <a:extLst>
                <a:ext uri="{FF2B5EF4-FFF2-40B4-BE49-F238E27FC236}">
                  <a16:creationId xmlns:a16="http://schemas.microsoft.com/office/drawing/2014/main" id="{8D933E15-3920-4764-BCEB-D751061ABCBE}"/>
                </a:ext>
              </a:extLst>
            </p:cNvPr>
            <p:cNvSpPr>
              <a:spLocks noChangeAspect="1" noEditPoints="1"/>
            </p:cNvSpPr>
            <p:nvPr/>
          </p:nvSpPr>
          <p:spPr bwMode="black">
            <a:xfrm>
              <a:off x="9930452" y="2841556"/>
              <a:ext cx="529460" cy="529459"/>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8" tIns="109703" rIns="137128" bIns="109703" numCol="1" spcCol="0" rtlCol="0" fromWordArt="0" anchor="t" anchorCtr="0" forceAA="0" compatLnSpc="1">
              <a:prstTxWarp prst="textNoShape">
                <a:avLst/>
              </a:prstTxWarp>
              <a:noAutofit/>
            </a:bodyPr>
            <a:lstStyle/>
            <a:p>
              <a:pPr algn="ctr" defTabSz="699126" fontAlgn="base">
                <a:lnSpc>
                  <a:spcPct val="90000"/>
                </a:lnSpc>
                <a:spcBef>
                  <a:spcPct val="0"/>
                </a:spcBef>
                <a:spcAft>
                  <a:spcPct val="0"/>
                </a:spcAft>
                <a:defRPr/>
              </a:pP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83" name="Rectangle 282">
              <a:extLst>
                <a:ext uri="{FF2B5EF4-FFF2-40B4-BE49-F238E27FC236}">
                  <a16:creationId xmlns:a16="http://schemas.microsoft.com/office/drawing/2014/main" id="{95E457BF-100F-47F5-9D93-EC9209966CC6}"/>
                </a:ext>
              </a:extLst>
            </p:cNvPr>
            <p:cNvSpPr/>
            <p:nvPr/>
          </p:nvSpPr>
          <p:spPr>
            <a:xfrm>
              <a:off x="10302946" y="3016344"/>
              <a:ext cx="183277" cy="1771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defRPr/>
              </a:pPr>
              <a:endParaRPr lang="en-US">
                <a:solidFill>
                  <a:prstClr val="white"/>
                </a:solidFill>
                <a:latin typeface="Calibri" panose="020F0502020204030204"/>
              </a:endParaRPr>
            </a:p>
          </p:txBody>
        </p:sp>
        <p:sp>
          <p:nvSpPr>
            <p:cNvPr id="284" name="Arrow: Right 206">
              <a:extLst>
                <a:ext uri="{FF2B5EF4-FFF2-40B4-BE49-F238E27FC236}">
                  <a16:creationId xmlns:a16="http://schemas.microsoft.com/office/drawing/2014/main" id="{3683C1FC-3A73-4D30-BABC-D15EBEAF1133}"/>
                </a:ext>
              </a:extLst>
            </p:cNvPr>
            <p:cNvSpPr/>
            <p:nvPr/>
          </p:nvSpPr>
          <p:spPr>
            <a:xfrm>
              <a:off x="10357931" y="2973579"/>
              <a:ext cx="287139" cy="25048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defRPr/>
              </a:pPr>
              <a:endParaRPr lang="en-US">
                <a:solidFill>
                  <a:prstClr val="white"/>
                </a:solidFill>
                <a:latin typeface="Calibri" panose="020F0502020204030204"/>
              </a:endParaRPr>
            </a:p>
          </p:txBody>
        </p:sp>
      </p:grpSp>
      <p:grpSp>
        <p:nvGrpSpPr>
          <p:cNvPr id="7" name="Group 6"/>
          <p:cNvGrpSpPr/>
          <p:nvPr/>
        </p:nvGrpSpPr>
        <p:grpSpPr>
          <a:xfrm>
            <a:off x="9989231" y="4086944"/>
            <a:ext cx="1044355" cy="421078"/>
            <a:chOff x="9676593" y="4150832"/>
            <a:chExt cx="1044504" cy="421137"/>
          </a:xfrm>
        </p:grpSpPr>
        <p:sp>
          <p:nvSpPr>
            <p:cNvPr id="262" name="Freeform: Shape 102">
              <a:extLst>
                <a:ext uri="{FF2B5EF4-FFF2-40B4-BE49-F238E27FC236}">
                  <a16:creationId xmlns:a16="http://schemas.microsoft.com/office/drawing/2014/main" id="{2BC5D970-3825-4001-B3DD-5037CF1EFAF2}"/>
                </a:ext>
              </a:extLst>
            </p:cNvPr>
            <p:cNvSpPr/>
            <p:nvPr/>
          </p:nvSpPr>
          <p:spPr>
            <a:xfrm>
              <a:off x="9676593" y="4259338"/>
              <a:ext cx="501758" cy="312631"/>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solidFill>
              <a:schemeClr val="tx1"/>
            </a:solid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63" name="Freeform: Shape 103">
              <a:extLst>
                <a:ext uri="{FF2B5EF4-FFF2-40B4-BE49-F238E27FC236}">
                  <a16:creationId xmlns:a16="http://schemas.microsoft.com/office/drawing/2014/main" id="{C3CFBC3E-0179-462D-B411-92BD7C8FEC1D}"/>
                </a:ext>
              </a:extLst>
            </p:cNvPr>
            <p:cNvSpPr/>
            <p:nvPr/>
          </p:nvSpPr>
          <p:spPr>
            <a:xfrm>
              <a:off x="9704475" y="4299439"/>
              <a:ext cx="51984" cy="61457"/>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solidFill>
              <a:schemeClr val="tx1"/>
            </a:solid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64" name="Freeform: Shape 109">
              <a:extLst>
                <a:ext uri="{FF2B5EF4-FFF2-40B4-BE49-F238E27FC236}">
                  <a16:creationId xmlns:a16="http://schemas.microsoft.com/office/drawing/2014/main" id="{32907F32-47C9-47D9-A708-E58E9E0AB5A1}"/>
                </a:ext>
              </a:extLst>
            </p:cNvPr>
            <p:cNvSpPr/>
            <p:nvPr/>
          </p:nvSpPr>
          <p:spPr>
            <a:xfrm>
              <a:off x="9767037" y="4299439"/>
              <a:ext cx="51984" cy="61457"/>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solidFill>
              <a:schemeClr val="tx1"/>
            </a:solid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65" name="Freeform: Shape 110">
              <a:extLst>
                <a:ext uri="{FF2B5EF4-FFF2-40B4-BE49-F238E27FC236}">
                  <a16:creationId xmlns:a16="http://schemas.microsoft.com/office/drawing/2014/main" id="{9507768A-9AE9-4D5F-90E8-C9CF288491F2}"/>
                </a:ext>
              </a:extLst>
            </p:cNvPr>
            <p:cNvSpPr/>
            <p:nvPr/>
          </p:nvSpPr>
          <p:spPr>
            <a:xfrm>
              <a:off x="9829598" y="4299439"/>
              <a:ext cx="51984" cy="61457"/>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chemeClr val="tx1"/>
            </a:solid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66" name="Freeform: Shape 115">
              <a:extLst>
                <a:ext uri="{FF2B5EF4-FFF2-40B4-BE49-F238E27FC236}">
                  <a16:creationId xmlns:a16="http://schemas.microsoft.com/office/drawing/2014/main" id="{33F3D50D-ADD0-45FB-96C4-90D64D5F69B4}"/>
                </a:ext>
              </a:extLst>
            </p:cNvPr>
            <p:cNvSpPr/>
            <p:nvPr/>
          </p:nvSpPr>
          <p:spPr>
            <a:xfrm>
              <a:off x="9892171" y="4299439"/>
              <a:ext cx="51984" cy="61457"/>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chemeClr val="tx1"/>
            </a:solid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67" name="Freeform: Shape 117">
              <a:extLst>
                <a:ext uri="{FF2B5EF4-FFF2-40B4-BE49-F238E27FC236}">
                  <a16:creationId xmlns:a16="http://schemas.microsoft.com/office/drawing/2014/main" id="{1FD4387D-ED82-46D5-9C71-B9F229706210}"/>
                </a:ext>
              </a:extLst>
            </p:cNvPr>
            <p:cNvSpPr/>
            <p:nvPr/>
          </p:nvSpPr>
          <p:spPr>
            <a:xfrm>
              <a:off x="9954732" y="4299439"/>
              <a:ext cx="51984" cy="61457"/>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chemeClr val="tx1"/>
            </a:solid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68" name="Freeform: Shape 119">
              <a:extLst>
                <a:ext uri="{FF2B5EF4-FFF2-40B4-BE49-F238E27FC236}">
                  <a16:creationId xmlns:a16="http://schemas.microsoft.com/office/drawing/2014/main" id="{1C81A330-1B8B-4A9F-9C68-3D22B49568A1}"/>
                </a:ext>
              </a:extLst>
            </p:cNvPr>
            <p:cNvSpPr/>
            <p:nvPr/>
          </p:nvSpPr>
          <p:spPr>
            <a:xfrm>
              <a:off x="9767037" y="4224728"/>
              <a:ext cx="51984" cy="61457"/>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solidFill>
              <a:schemeClr val="tx1"/>
            </a:solid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69" name="Freeform: Shape 120">
              <a:extLst>
                <a:ext uri="{FF2B5EF4-FFF2-40B4-BE49-F238E27FC236}">
                  <a16:creationId xmlns:a16="http://schemas.microsoft.com/office/drawing/2014/main" id="{554CEE72-10D9-48DF-825E-F0AA652C5F58}"/>
                </a:ext>
              </a:extLst>
            </p:cNvPr>
            <p:cNvSpPr/>
            <p:nvPr/>
          </p:nvSpPr>
          <p:spPr>
            <a:xfrm>
              <a:off x="9829598" y="4224728"/>
              <a:ext cx="51984" cy="61457"/>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solidFill>
              <a:schemeClr val="tx1"/>
            </a:solid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70" name="Freeform: Shape 122">
              <a:extLst>
                <a:ext uri="{FF2B5EF4-FFF2-40B4-BE49-F238E27FC236}">
                  <a16:creationId xmlns:a16="http://schemas.microsoft.com/office/drawing/2014/main" id="{032B0B9E-5620-4F37-B522-5C7C8956B9F0}"/>
                </a:ext>
              </a:extLst>
            </p:cNvPr>
            <p:cNvSpPr/>
            <p:nvPr/>
          </p:nvSpPr>
          <p:spPr>
            <a:xfrm>
              <a:off x="9892171" y="4224728"/>
              <a:ext cx="51984" cy="61457"/>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solidFill>
              <a:schemeClr val="tx1"/>
            </a:solid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71" name="Freeform: Shape 123">
              <a:extLst>
                <a:ext uri="{FF2B5EF4-FFF2-40B4-BE49-F238E27FC236}">
                  <a16:creationId xmlns:a16="http://schemas.microsoft.com/office/drawing/2014/main" id="{DCB689C6-3634-4549-80A9-38E6A7D9CE06}"/>
                </a:ext>
              </a:extLst>
            </p:cNvPr>
            <p:cNvSpPr/>
            <p:nvPr/>
          </p:nvSpPr>
          <p:spPr>
            <a:xfrm>
              <a:off x="9892171" y="4150832"/>
              <a:ext cx="51984" cy="61457"/>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chemeClr val="tx1"/>
            </a:solidFill>
            <a:ln w="9525" cap="flat">
              <a:noFill/>
              <a:prstDash val="solid"/>
              <a:miter/>
            </a:ln>
          </p:spPr>
          <p:txBody>
            <a:bodyPr rtlCol="0" anchor="ctr"/>
            <a:lstStyle/>
            <a:p>
              <a:pPr defTabSz="457112">
                <a:defRPr/>
              </a:pPr>
              <a:endParaRPr lang="en-US">
                <a:solidFill>
                  <a:prstClr val="black"/>
                </a:solidFill>
                <a:latin typeface="Calibri" panose="020F0502020204030204"/>
              </a:endParaRPr>
            </a:p>
          </p:txBody>
        </p:sp>
        <p:sp>
          <p:nvSpPr>
            <p:cNvPr id="285" name="Freeform: Shape 88">
              <a:extLst>
                <a:ext uri="{FF2B5EF4-FFF2-40B4-BE49-F238E27FC236}">
                  <a16:creationId xmlns:a16="http://schemas.microsoft.com/office/drawing/2014/main" id="{08DFD87A-F4FE-42BE-9BD3-C5D187C39BC2}"/>
                </a:ext>
              </a:extLst>
            </p:cNvPr>
            <p:cNvSpPr/>
            <p:nvPr/>
          </p:nvSpPr>
          <p:spPr>
            <a:xfrm>
              <a:off x="10302976" y="4150832"/>
              <a:ext cx="418121" cy="417823"/>
            </a:xfrm>
            <a:custGeom>
              <a:avLst/>
              <a:gdLst>
                <a:gd name="connsiteX0" fmla="*/ 2817983 w 5303548"/>
                <a:gd name="connsiteY0" fmla="*/ 3264973 h 5299762"/>
                <a:gd name="connsiteX1" fmla="*/ 2823958 w 5303548"/>
                <a:gd name="connsiteY1" fmla="*/ 3276621 h 5299762"/>
                <a:gd name="connsiteX2" fmla="*/ 2995348 w 5303548"/>
                <a:gd name="connsiteY2" fmla="*/ 3667070 h 5299762"/>
                <a:gd name="connsiteX3" fmla="*/ 2993440 w 5303548"/>
                <a:gd name="connsiteY3" fmla="*/ 3685837 h 5299762"/>
                <a:gd name="connsiteX4" fmla="*/ 2958819 w 5303548"/>
                <a:gd name="connsiteY4" fmla="*/ 3699479 h 5299762"/>
                <a:gd name="connsiteX5" fmla="*/ 2651775 w 5303548"/>
                <a:gd name="connsiteY5" fmla="*/ 3745899 h 5299762"/>
                <a:gd name="connsiteX6" fmla="*/ 2494530 w 5303548"/>
                <a:gd name="connsiteY6" fmla="*/ 3734001 h 5299762"/>
                <a:gd name="connsiteX7" fmla="*/ 2373943 w 5303548"/>
                <a:gd name="connsiteY7" fmla="*/ 3706211 h 5299762"/>
                <a:gd name="connsiteX8" fmla="*/ 2371640 w 5303548"/>
                <a:gd name="connsiteY8" fmla="*/ 3680332 h 5299762"/>
                <a:gd name="connsiteX9" fmla="*/ 2498740 w 5303548"/>
                <a:gd name="connsiteY9" fmla="*/ 3322189 h 5299762"/>
                <a:gd name="connsiteX10" fmla="*/ 2520381 w 5303548"/>
                <a:gd name="connsiteY10" fmla="*/ 3274566 h 5299762"/>
                <a:gd name="connsiteX11" fmla="*/ 2578299 w 5303548"/>
                <a:gd name="connsiteY11" fmla="*/ 3285648 h 5299762"/>
                <a:gd name="connsiteX12" fmla="*/ 2651775 w 5303548"/>
                <a:gd name="connsiteY12" fmla="*/ 3290283 h 5299762"/>
                <a:gd name="connsiteX13" fmla="*/ 2795956 w 5303548"/>
                <a:gd name="connsiteY13" fmla="*/ 3272120 h 5299762"/>
                <a:gd name="connsiteX14" fmla="*/ 2129744 w 5303548"/>
                <a:gd name="connsiteY14" fmla="*/ 2955515 h 5299762"/>
                <a:gd name="connsiteX15" fmla="*/ 2173389 w 5303548"/>
                <a:gd name="connsiteY15" fmla="*/ 3035926 h 5299762"/>
                <a:gd name="connsiteX16" fmla="*/ 2263871 w 5303548"/>
                <a:gd name="connsiteY16" fmla="*/ 3140411 h 5299762"/>
                <a:gd name="connsiteX17" fmla="*/ 2354111 w 5303548"/>
                <a:gd name="connsiteY17" fmla="*/ 3204539 h 5299762"/>
                <a:gd name="connsiteX18" fmla="*/ 2348798 w 5303548"/>
                <a:gd name="connsiteY18" fmla="*/ 3218620 h 5299762"/>
                <a:gd name="connsiteX19" fmla="*/ 2174474 w 5303548"/>
                <a:gd name="connsiteY19" fmla="*/ 3607768 h 5299762"/>
                <a:gd name="connsiteX20" fmla="*/ 2159778 w 5303548"/>
                <a:gd name="connsiteY20" fmla="*/ 3618589 h 5299762"/>
                <a:gd name="connsiteX21" fmla="*/ 2074475 w 5303548"/>
                <a:gd name="connsiteY21" fmla="*/ 3569559 h 5299762"/>
                <a:gd name="connsiteX22" fmla="*/ 1700382 w 5303548"/>
                <a:gd name="connsiteY22" fmla="*/ 3115275 h 5299762"/>
                <a:gd name="connsiteX23" fmla="*/ 1696847 w 5303548"/>
                <a:gd name="connsiteY23" fmla="*/ 3105616 h 5299762"/>
                <a:gd name="connsiteX24" fmla="*/ 1710156 w 5303548"/>
                <a:gd name="connsiteY24" fmla="*/ 3091080 h 5299762"/>
                <a:gd name="connsiteX25" fmla="*/ 2115651 w 5303548"/>
                <a:gd name="connsiteY25" fmla="*/ 2959176 h 5299762"/>
                <a:gd name="connsiteX26" fmla="*/ 3174711 w 5303548"/>
                <a:gd name="connsiteY26" fmla="*/ 2953852 h 5299762"/>
                <a:gd name="connsiteX27" fmla="*/ 3188696 w 5303548"/>
                <a:gd name="connsiteY27" fmla="*/ 2957436 h 5299762"/>
                <a:gd name="connsiteX28" fmla="*/ 3594617 w 5303548"/>
                <a:gd name="connsiteY28" fmla="*/ 3088025 h 5299762"/>
                <a:gd name="connsiteX29" fmla="*/ 3607875 w 5303548"/>
                <a:gd name="connsiteY29" fmla="*/ 3102411 h 5299762"/>
                <a:gd name="connsiteX30" fmla="*/ 3603167 w 5303548"/>
                <a:gd name="connsiteY30" fmla="*/ 3115275 h 5299762"/>
                <a:gd name="connsiteX31" fmla="*/ 3229074 w 5303548"/>
                <a:gd name="connsiteY31" fmla="*/ 3569559 h 5299762"/>
                <a:gd name="connsiteX32" fmla="*/ 3201977 w 5303548"/>
                <a:gd name="connsiteY32" fmla="*/ 3585135 h 5299762"/>
                <a:gd name="connsiteX33" fmla="*/ 3181492 w 5303548"/>
                <a:gd name="connsiteY33" fmla="*/ 3569653 h 5299762"/>
                <a:gd name="connsiteX34" fmla="*/ 3001380 w 5303548"/>
                <a:gd name="connsiteY34" fmla="*/ 3235019 h 5299762"/>
                <a:gd name="connsiteX35" fmla="*/ 2979083 w 5303548"/>
                <a:gd name="connsiteY35" fmla="*/ 3183475 h 5299762"/>
                <a:gd name="connsiteX36" fmla="*/ 3039680 w 5303548"/>
                <a:gd name="connsiteY36" fmla="*/ 3140410 h 5299762"/>
                <a:gd name="connsiteX37" fmla="*/ 3130162 w 5303548"/>
                <a:gd name="connsiteY37" fmla="*/ 3035926 h 5299762"/>
                <a:gd name="connsiteX38" fmla="*/ 2651774 w 5303548"/>
                <a:gd name="connsiteY38" fmla="*/ 2424910 h 5299762"/>
                <a:gd name="connsiteX39" fmla="*/ 2940231 w 5303548"/>
                <a:gd name="connsiteY39" fmla="*/ 2713368 h 5299762"/>
                <a:gd name="connsiteX40" fmla="*/ 2651774 w 5303548"/>
                <a:gd name="connsiteY40" fmla="*/ 3001825 h 5299762"/>
                <a:gd name="connsiteX41" fmla="*/ 2363318 w 5303548"/>
                <a:gd name="connsiteY41" fmla="*/ 2713368 h 5299762"/>
                <a:gd name="connsiteX42" fmla="*/ 2651774 w 5303548"/>
                <a:gd name="connsiteY42" fmla="*/ 2424910 h 5299762"/>
                <a:gd name="connsiteX43" fmla="*/ 3538860 w 5303548"/>
                <a:gd name="connsiteY43" fmla="*/ 2186917 h 5299762"/>
                <a:gd name="connsiteX44" fmla="*/ 3559688 w 5303548"/>
                <a:gd name="connsiteY44" fmla="*/ 2221201 h 5299762"/>
                <a:gd name="connsiteX45" fmla="*/ 3684308 w 5303548"/>
                <a:gd name="connsiteY45" fmla="*/ 2713367 h 5299762"/>
                <a:gd name="connsiteX46" fmla="*/ 3678977 w 5303548"/>
                <a:gd name="connsiteY46" fmla="*/ 2818937 h 5299762"/>
                <a:gd name="connsiteX47" fmla="*/ 3669792 w 5303548"/>
                <a:gd name="connsiteY47" fmla="*/ 2879120 h 5299762"/>
                <a:gd name="connsiteX48" fmla="*/ 3645115 w 5303548"/>
                <a:gd name="connsiteY48" fmla="*/ 2884088 h 5299762"/>
                <a:gd name="connsiteX49" fmla="*/ 3275194 w 5303548"/>
                <a:gd name="connsiteY49" fmla="*/ 2797039 h 5299762"/>
                <a:gd name="connsiteX50" fmla="*/ 3222012 w 5303548"/>
                <a:gd name="connsiteY50" fmla="*/ 2779615 h 5299762"/>
                <a:gd name="connsiteX51" fmla="*/ 3228691 w 5303548"/>
                <a:gd name="connsiteY51" fmla="*/ 2713368 h 5299762"/>
                <a:gd name="connsiteX52" fmla="*/ 3183353 w 5303548"/>
                <a:gd name="connsiteY52" fmla="*/ 2488806 h 5299762"/>
                <a:gd name="connsiteX53" fmla="*/ 3159276 w 5303548"/>
                <a:gd name="connsiteY53" fmla="*/ 2444447 h 5299762"/>
                <a:gd name="connsiteX54" fmla="*/ 3172650 w 5303548"/>
                <a:gd name="connsiteY54" fmla="*/ 2433889 h 5299762"/>
                <a:gd name="connsiteX55" fmla="*/ 3536295 w 5303548"/>
                <a:gd name="connsiteY55" fmla="*/ 2187016 h 5299762"/>
                <a:gd name="connsiteX56" fmla="*/ 1768519 w 5303548"/>
                <a:gd name="connsiteY56" fmla="*/ 2181407 h 5299762"/>
                <a:gd name="connsiteX57" fmla="*/ 1785258 w 5303548"/>
                <a:gd name="connsiteY57" fmla="*/ 2183108 h 5299762"/>
                <a:gd name="connsiteX58" fmla="*/ 2133229 w 5303548"/>
                <a:gd name="connsiteY58" fmla="*/ 2429566 h 5299762"/>
                <a:gd name="connsiteX59" fmla="*/ 2145231 w 5303548"/>
                <a:gd name="connsiteY59" fmla="*/ 2439204 h 5299762"/>
                <a:gd name="connsiteX60" fmla="*/ 2109867 w 5303548"/>
                <a:gd name="connsiteY60" fmla="*/ 2515005 h 5299762"/>
                <a:gd name="connsiteX61" fmla="*/ 2074860 w 5303548"/>
                <a:gd name="connsiteY61" fmla="*/ 2713368 h 5299762"/>
                <a:gd name="connsiteX62" fmla="*/ 2081726 w 5303548"/>
                <a:gd name="connsiteY62" fmla="*/ 2781473 h 5299762"/>
                <a:gd name="connsiteX63" fmla="*/ 2028634 w 5303548"/>
                <a:gd name="connsiteY63" fmla="*/ 2799060 h 5299762"/>
                <a:gd name="connsiteX64" fmla="*/ 1658996 w 5303548"/>
                <a:gd name="connsiteY64" fmla="*/ 2887308 h 5299762"/>
                <a:gd name="connsiteX65" fmla="*/ 1634259 w 5303548"/>
                <a:gd name="connsiteY65" fmla="*/ 2882412 h 5299762"/>
                <a:gd name="connsiteX66" fmla="*/ 1624571 w 5303548"/>
                <a:gd name="connsiteY66" fmla="*/ 2818937 h 5299762"/>
                <a:gd name="connsiteX67" fmla="*/ 1619241 w 5303548"/>
                <a:gd name="connsiteY67" fmla="*/ 2713367 h 5299762"/>
                <a:gd name="connsiteX68" fmla="*/ 1756040 w 5303548"/>
                <a:gd name="connsiteY68" fmla="*/ 2199417 h 5299762"/>
                <a:gd name="connsiteX69" fmla="*/ 2772396 w 5303548"/>
                <a:gd name="connsiteY69" fmla="*/ 1688463 h 5299762"/>
                <a:gd name="connsiteX70" fmla="*/ 2859866 w 5303548"/>
                <a:gd name="connsiteY70" fmla="*/ 1701813 h 5299762"/>
                <a:gd name="connsiteX71" fmla="*/ 3381887 w 5303548"/>
                <a:gd name="connsiteY71" fmla="*/ 1983256 h 5299762"/>
                <a:gd name="connsiteX72" fmla="*/ 3399655 w 5303548"/>
                <a:gd name="connsiteY72" fmla="*/ 2004792 h 5299762"/>
                <a:gd name="connsiteX73" fmla="*/ 3374313 w 5303548"/>
                <a:gd name="connsiteY73" fmla="*/ 2050299 h 5299762"/>
                <a:gd name="connsiteX74" fmla="*/ 3097575 w 5303548"/>
                <a:gd name="connsiteY74" fmla="*/ 2267837 h 5299762"/>
                <a:gd name="connsiteX75" fmla="*/ 3052085 w 5303548"/>
                <a:gd name="connsiteY75" fmla="*/ 2299131 h 5299762"/>
                <a:gd name="connsiteX76" fmla="*/ 2974334 w 5303548"/>
                <a:gd name="connsiteY76" fmla="*/ 2234981 h 5299762"/>
                <a:gd name="connsiteX77" fmla="*/ 2823332 w 5303548"/>
                <a:gd name="connsiteY77" fmla="*/ 2162390 h 5299762"/>
                <a:gd name="connsiteX78" fmla="*/ 2744557 w 5303548"/>
                <a:gd name="connsiteY78" fmla="*/ 2144235 h 5299762"/>
                <a:gd name="connsiteX79" fmla="*/ 2742575 w 5303548"/>
                <a:gd name="connsiteY79" fmla="*/ 2089248 h 5299762"/>
                <a:gd name="connsiteX80" fmla="*/ 2761367 w 5303548"/>
                <a:gd name="connsiteY80" fmla="*/ 1709686 h 5299762"/>
                <a:gd name="connsiteX81" fmla="*/ 2542329 w 5303548"/>
                <a:gd name="connsiteY81" fmla="*/ 1686757 h 5299762"/>
                <a:gd name="connsiteX82" fmla="*/ 2551422 w 5303548"/>
                <a:gd name="connsiteY82" fmla="*/ 1701736 h 5299762"/>
                <a:gd name="connsiteX83" fmla="*/ 2564496 w 5303548"/>
                <a:gd name="connsiteY83" fmla="*/ 2127946 h 5299762"/>
                <a:gd name="connsiteX84" fmla="*/ 2563981 w 5303548"/>
                <a:gd name="connsiteY84" fmla="*/ 2145303 h 5299762"/>
                <a:gd name="connsiteX85" fmla="*/ 2535507 w 5303548"/>
                <a:gd name="connsiteY85" fmla="*/ 2148174 h 5299762"/>
                <a:gd name="connsiteX86" fmla="*/ 2274228 w 5303548"/>
                <a:gd name="connsiteY86" fmla="*/ 2277135 h 5299762"/>
                <a:gd name="connsiteX87" fmla="*/ 2255551 w 5303548"/>
                <a:gd name="connsiteY87" fmla="*/ 2296263 h 5299762"/>
                <a:gd name="connsiteX88" fmla="*/ 2209683 w 5303548"/>
                <a:gd name="connsiteY88" fmla="*/ 2264145 h 5299762"/>
                <a:gd name="connsiteX89" fmla="*/ 1918142 w 5303548"/>
                <a:gd name="connsiteY89" fmla="*/ 2020376 h 5299762"/>
                <a:gd name="connsiteX90" fmla="*/ 1909035 w 5303548"/>
                <a:gd name="connsiteY90" fmla="*/ 2001262 h 5299762"/>
                <a:gd name="connsiteX91" fmla="*/ 1976058 w 5303548"/>
                <a:gd name="connsiteY91" fmla="*/ 1932620 h 5299762"/>
                <a:gd name="connsiteX92" fmla="*/ 2443683 w 5303548"/>
                <a:gd name="connsiteY92" fmla="*/ 1701813 h 5299762"/>
                <a:gd name="connsiteX93" fmla="*/ 2632105 w 5303548"/>
                <a:gd name="connsiteY93" fmla="*/ 728008 h 5299762"/>
                <a:gd name="connsiteX94" fmla="*/ 2530738 w 5303548"/>
                <a:gd name="connsiteY94" fmla="*/ 850311 h 5299762"/>
                <a:gd name="connsiteX95" fmla="*/ 2543865 w 5303548"/>
                <a:gd name="connsiteY95" fmla="*/ 1385680 h 5299762"/>
                <a:gd name="connsiteX96" fmla="*/ 2526163 w 5303548"/>
                <a:gd name="connsiteY96" fmla="*/ 1417882 h 5299762"/>
                <a:gd name="connsiteX97" fmla="*/ 2518670 w 5303548"/>
                <a:gd name="connsiteY97" fmla="*/ 1418261 h 5299762"/>
                <a:gd name="connsiteX98" fmla="*/ 1770690 w 5303548"/>
                <a:gd name="connsiteY98" fmla="*/ 1755000 h 5299762"/>
                <a:gd name="connsiteX99" fmla="*/ 1694948 w 5303548"/>
                <a:gd name="connsiteY99" fmla="*/ 1831194 h 5299762"/>
                <a:gd name="connsiteX100" fmla="*/ 1654283 w 5303548"/>
                <a:gd name="connsiteY100" fmla="*/ 1824870 h 5299762"/>
                <a:gd name="connsiteX101" fmla="*/ 1231045 w 5303548"/>
                <a:gd name="connsiteY101" fmla="*/ 1493189 h 5299762"/>
                <a:gd name="connsiteX102" fmla="*/ 1056906 w 5303548"/>
                <a:gd name="connsiteY102" fmla="*/ 1531832 h 5299762"/>
                <a:gd name="connsiteX103" fmla="*/ 1093400 w 5303548"/>
                <a:gd name="connsiteY103" fmla="*/ 1686433 h 5299762"/>
                <a:gd name="connsiteX104" fmla="*/ 1528507 w 5303548"/>
                <a:gd name="connsiteY104" fmla="*/ 1998642 h 5299762"/>
                <a:gd name="connsiteX105" fmla="*/ 1543112 w 5303548"/>
                <a:gd name="connsiteY105" fmla="*/ 2031237 h 5299762"/>
                <a:gd name="connsiteX106" fmla="*/ 1488791 w 5303548"/>
                <a:gd name="connsiteY106" fmla="*/ 2127737 h 5299762"/>
                <a:gd name="connsiteX107" fmla="*/ 1349945 w 5303548"/>
                <a:gd name="connsiteY107" fmla="*/ 2713367 h 5299762"/>
                <a:gd name="connsiteX108" fmla="*/ 1356666 w 5303548"/>
                <a:gd name="connsiteY108" fmla="*/ 2846471 h 5299762"/>
                <a:gd name="connsiteX109" fmla="*/ 1373104 w 5303548"/>
                <a:gd name="connsiteY109" fmla="*/ 2954181 h 5299762"/>
                <a:gd name="connsiteX110" fmla="*/ 1344602 w 5303548"/>
                <a:gd name="connsiteY110" fmla="*/ 2982178 h 5299762"/>
                <a:gd name="connsiteX111" fmla="*/ 825799 w 5303548"/>
                <a:gd name="connsiteY111" fmla="*/ 3123553 h 5299762"/>
                <a:gd name="connsiteX112" fmla="*/ 752792 w 5303548"/>
                <a:gd name="connsiteY112" fmla="*/ 3286303 h 5299762"/>
                <a:gd name="connsiteX113" fmla="*/ 898587 w 5303548"/>
                <a:gd name="connsiteY113" fmla="*/ 3349365 h 5299762"/>
                <a:gd name="connsiteX114" fmla="*/ 1408861 w 5303548"/>
                <a:gd name="connsiteY114" fmla="*/ 3186842 h 5299762"/>
                <a:gd name="connsiteX115" fmla="*/ 1442843 w 5303548"/>
                <a:gd name="connsiteY115" fmla="*/ 3194399 h 5299762"/>
                <a:gd name="connsiteX116" fmla="*/ 1452249 w 5303548"/>
                <a:gd name="connsiteY116" fmla="*/ 3220097 h 5299762"/>
                <a:gd name="connsiteX117" fmla="*/ 1923910 w 5303548"/>
                <a:gd name="connsiteY117" fmla="*/ 3792863 h 5299762"/>
                <a:gd name="connsiteX118" fmla="*/ 2043154 w 5303548"/>
                <a:gd name="connsiteY118" fmla="*/ 3861402 h 5299762"/>
                <a:gd name="connsiteX119" fmla="*/ 2047179 w 5303548"/>
                <a:gd name="connsiteY119" fmla="*/ 3897156 h 5299762"/>
                <a:gd name="connsiteX120" fmla="*/ 1831256 w 5303548"/>
                <a:gd name="connsiteY120" fmla="*/ 4387226 h 5299762"/>
                <a:gd name="connsiteX121" fmla="*/ 1878437 w 5303548"/>
                <a:gd name="connsiteY121" fmla="*/ 4538908 h 5299762"/>
                <a:gd name="connsiteX122" fmla="*/ 2048035 w 5303548"/>
                <a:gd name="connsiteY122" fmla="*/ 4483643 h 5299762"/>
                <a:gd name="connsiteX123" fmla="*/ 2243839 w 5303548"/>
                <a:gd name="connsiteY123" fmla="*/ 3982838 h 5299762"/>
                <a:gd name="connsiteX124" fmla="*/ 2273278 w 5303548"/>
                <a:gd name="connsiteY124" fmla="*/ 3958656 h 5299762"/>
                <a:gd name="connsiteX125" fmla="*/ 2453519 w 5303548"/>
                <a:gd name="connsiteY125" fmla="*/ 4000195 h 5299762"/>
                <a:gd name="connsiteX126" fmla="*/ 2651774 w 5303548"/>
                <a:gd name="connsiteY126" fmla="*/ 4015195 h 5299762"/>
                <a:gd name="connsiteX127" fmla="*/ 3038899 w 5303548"/>
                <a:gd name="connsiteY127" fmla="*/ 3956668 h 5299762"/>
                <a:gd name="connsiteX128" fmla="*/ 3095014 w 5303548"/>
                <a:gd name="connsiteY128" fmla="*/ 3934557 h 5299762"/>
                <a:gd name="connsiteX129" fmla="*/ 3124374 w 5303548"/>
                <a:gd name="connsiteY129" fmla="*/ 3955689 h 5299762"/>
                <a:gd name="connsiteX130" fmla="*/ 3342636 w 5303548"/>
                <a:gd name="connsiteY130" fmla="*/ 4444723 h 5299762"/>
                <a:gd name="connsiteX131" fmla="*/ 3486731 w 5303548"/>
                <a:gd name="connsiteY131" fmla="*/ 4511582 h 5299762"/>
                <a:gd name="connsiteX132" fmla="*/ 3559626 w 5303548"/>
                <a:gd name="connsiteY132" fmla="*/ 4348782 h 5299762"/>
                <a:gd name="connsiteX133" fmla="*/ 3319901 w 5303548"/>
                <a:gd name="connsiteY133" fmla="*/ 3867455 h 5299762"/>
                <a:gd name="connsiteX134" fmla="*/ 3321904 w 5303548"/>
                <a:gd name="connsiteY134" fmla="*/ 3826049 h 5299762"/>
                <a:gd name="connsiteX135" fmla="*/ 3379641 w 5303548"/>
                <a:gd name="connsiteY135" fmla="*/ 3792863 h 5299762"/>
                <a:gd name="connsiteX136" fmla="*/ 3851300 w 5303548"/>
                <a:gd name="connsiteY136" fmla="*/ 3220097 h 5299762"/>
                <a:gd name="connsiteX137" fmla="*/ 3862132 w 5303548"/>
                <a:gd name="connsiteY137" fmla="*/ 3190505 h 5299762"/>
                <a:gd name="connsiteX138" fmla="*/ 3896221 w 5303548"/>
                <a:gd name="connsiteY138" fmla="*/ 3182809 h 5299762"/>
                <a:gd name="connsiteX139" fmla="*/ 4407018 w 5303548"/>
                <a:gd name="connsiteY139" fmla="*/ 3343676 h 5299762"/>
                <a:gd name="connsiteX140" fmla="*/ 4552608 w 5303548"/>
                <a:gd name="connsiteY140" fmla="*/ 3280142 h 5299762"/>
                <a:gd name="connsiteX141" fmla="*/ 4479075 w 5303548"/>
                <a:gd name="connsiteY141" fmla="*/ 3117629 h 5299762"/>
                <a:gd name="connsiteX142" fmla="*/ 3959815 w 5303548"/>
                <a:gd name="connsiteY142" fmla="*/ 2977938 h 5299762"/>
                <a:gd name="connsiteX143" fmla="*/ 3931097 w 5303548"/>
                <a:gd name="connsiteY143" fmla="*/ 2949911 h 5299762"/>
                <a:gd name="connsiteX144" fmla="*/ 3946884 w 5303548"/>
                <a:gd name="connsiteY144" fmla="*/ 2846471 h 5299762"/>
                <a:gd name="connsiteX145" fmla="*/ 3953605 w 5303548"/>
                <a:gd name="connsiteY145" fmla="*/ 2713367 h 5299762"/>
                <a:gd name="connsiteX146" fmla="*/ 3796481 w 5303548"/>
                <a:gd name="connsiteY146" fmla="*/ 2092838 h 5299762"/>
                <a:gd name="connsiteX147" fmla="*/ 3765466 w 5303548"/>
                <a:gd name="connsiteY147" fmla="*/ 2041787 h 5299762"/>
                <a:gd name="connsiteX148" fmla="*/ 3780938 w 5303548"/>
                <a:gd name="connsiteY148" fmla="*/ 2008013 h 5299762"/>
                <a:gd name="connsiteX149" fmla="*/ 4218628 w 5303548"/>
                <a:gd name="connsiteY149" fmla="*/ 1699436 h 5299762"/>
                <a:gd name="connsiteX150" fmla="*/ 4256408 w 5303548"/>
                <a:gd name="connsiteY150" fmla="*/ 1545144 h 5299762"/>
                <a:gd name="connsiteX151" fmla="*/ 4146425 w 5303548"/>
                <a:gd name="connsiteY151" fmla="*/ 1489899 h 5299762"/>
                <a:gd name="connsiteX152" fmla="*/ 4082597 w 5303548"/>
                <a:gd name="connsiteY152" fmla="*/ 1505053 h 5299762"/>
                <a:gd name="connsiteX153" fmla="*/ 3656612 w 5303548"/>
                <a:gd name="connsiteY153" fmla="*/ 1833200 h 5299762"/>
                <a:gd name="connsiteX154" fmla="*/ 3614606 w 5303548"/>
                <a:gd name="connsiteY154" fmla="*/ 1839376 h 5299762"/>
                <a:gd name="connsiteX155" fmla="*/ 3572307 w 5303548"/>
                <a:gd name="connsiteY155" fmla="*/ 1792835 h 5299762"/>
                <a:gd name="connsiteX156" fmla="*/ 2784879 w 5303548"/>
                <a:gd name="connsiteY156" fmla="*/ 1418261 h 5299762"/>
                <a:gd name="connsiteX157" fmla="*/ 2777983 w 5303548"/>
                <a:gd name="connsiteY157" fmla="*/ 1417912 h 5299762"/>
                <a:gd name="connsiteX158" fmla="*/ 2758334 w 5303548"/>
                <a:gd name="connsiteY158" fmla="*/ 1381306 h 5299762"/>
                <a:gd name="connsiteX159" fmla="*/ 2767899 w 5303548"/>
                <a:gd name="connsiteY159" fmla="*/ 843670 h 5299762"/>
                <a:gd name="connsiteX160" fmla="*/ 2632105 w 5303548"/>
                <a:gd name="connsiteY160" fmla="*/ 728008 h 5299762"/>
                <a:gd name="connsiteX161" fmla="*/ 2651774 w 5303548"/>
                <a:gd name="connsiteY161" fmla="*/ 0 h 5299762"/>
                <a:gd name="connsiteX162" fmla="*/ 4778323 w 5303548"/>
                <a:gd name="connsiteY162" fmla="*/ 1049682 h 5299762"/>
                <a:gd name="connsiteX163" fmla="*/ 5303548 w 5303548"/>
                <a:gd name="connsiteY163" fmla="*/ 3408294 h 5299762"/>
                <a:gd name="connsiteX164" fmla="*/ 3831912 w 5303548"/>
                <a:gd name="connsiteY164" fmla="*/ 5299762 h 5299762"/>
                <a:gd name="connsiteX165" fmla="*/ 1471636 w 5303548"/>
                <a:gd name="connsiteY165" fmla="*/ 5299762 h 5299762"/>
                <a:gd name="connsiteX166" fmla="*/ 0 w 5303548"/>
                <a:gd name="connsiteY166" fmla="*/ 3408294 h 5299762"/>
                <a:gd name="connsiteX167" fmla="*/ 525225 w 5303548"/>
                <a:gd name="connsiteY167" fmla="*/ 1049682 h 529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5303548" h="5299762">
                  <a:moveTo>
                    <a:pt x="2817983" y="3264973"/>
                  </a:moveTo>
                  <a:lnTo>
                    <a:pt x="2823958" y="3276621"/>
                  </a:lnTo>
                  <a:cubicBezTo>
                    <a:pt x="2900981" y="3422260"/>
                    <a:pt x="2987200" y="3570944"/>
                    <a:pt x="2995348" y="3667070"/>
                  </a:cubicBezTo>
                  <a:lnTo>
                    <a:pt x="2993440" y="3685837"/>
                  </a:lnTo>
                  <a:lnTo>
                    <a:pt x="2958819" y="3699479"/>
                  </a:lnTo>
                  <a:cubicBezTo>
                    <a:pt x="2861824" y="3729647"/>
                    <a:pt x="2758698" y="3745899"/>
                    <a:pt x="2651775" y="3745899"/>
                  </a:cubicBezTo>
                  <a:cubicBezTo>
                    <a:pt x="2598313" y="3745899"/>
                    <a:pt x="2545801" y="3741836"/>
                    <a:pt x="2494530" y="3734001"/>
                  </a:cubicBezTo>
                  <a:lnTo>
                    <a:pt x="2373943" y="3706211"/>
                  </a:lnTo>
                  <a:lnTo>
                    <a:pt x="2371640" y="3680332"/>
                  </a:lnTo>
                  <a:cubicBezTo>
                    <a:pt x="2373831" y="3584690"/>
                    <a:pt x="2426682" y="3477973"/>
                    <a:pt x="2498740" y="3322189"/>
                  </a:cubicBezTo>
                  <a:lnTo>
                    <a:pt x="2520381" y="3274566"/>
                  </a:lnTo>
                  <a:lnTo>
                    <a:pt x="2578299" y="3285648"/>
                  </a:lnTo>
                  <a:cubicBezTo>
                    <a:pt x="2602359" y="3288707"/>
                    <a:pt x="2626884" y="3290283"/>
                    <a:pt x="2651775" y="3290283"/>
                  </a:cubicBezTo>
                  <a:cubicBezTo>
                    <a:pt x="2701560" y="3290283"/>
                    <a:pt x="2749872" y="3283977"/>
                    <a:pt x="2795956" y="3272120"/>
                  </a:cubicBezTo>
                  <a:close/>
                  <a:moveTo>
                    <a:pt x="2129744" y="2955515"/>
                  </a:moveTo>
                  <a:lnTo>
                    <a:pt x="2173389" y="3035926"/>
                  </a:lnTo>
                  <a:cubicBezTo>
                    <a:pt x="2199308" y="3074291"/>
                    <a:pt x="2229720" y="3109371"/>
                    <a:pt x="2263871" y="3140411"/>
                  </a:cubicBezTo>
                  <a:lnTo>
                    <a:pt x="2354111" y="3204539"/>
                  </a:lnTo>
                  <a:lnTo>
                    <a:pt x="2348798" y="3218620"/>
                  </a:lnTo>
                  <a:cubicBezTo>
                    <a:pt x="2292564" y="3373479"/>
                    <a:pt x="2240250" y="3537196"/>
                    <a:pt x="2174474" y="3607768"/>
                  </a:cubicBezTo>
                  <a:lnTo>
                    <a:pt x="2159778" y="3618589"/>
                  </a:lnTo>
                  <a:lnTo>
                    <a:pt x="2074475" y="3569559"/>
                  </a:lnTo>
                  <a:cubicBezTo>
                    <a:pt x="1909681" y="3458227"/>
                    <a:pt x="1778757" y="3300571"/>
                    <a:pt x="1700382" y="3115275"/>
                  </a:cubicBezTo>
                  <a:lnTo>
                    <a:pt x="1696847" y="3105616"/>
                  </a:lnTo>
                  <a:lnTo>
                    <a:pt x="1710156" y="3091080"/>
                  </a:lnTo>
                  <a:cubicBezTo>
                    <a:pt x="1787328" y="3033192"/>
                    <a:pt x="1955686" y="2998603"/>
                    <a:pt x="2115651" y="2959176"/>
                  </a:cubicBezTo>
                  <a:close/>
                  <a:moveTo>
                    <a:pt x="3174711" y="2953852"/>
                  </a:moveTo>
                  <a:lnTo>
                    <a:pt x="3188696" y="2957436"/>
                  </a:lnTo>
                  <a:cubicBezTo>
                    <a:pt x="3348788" y="2996345"/>
                    <a:pt x="3517257" y="3030386"/>
                    <a:pt x="3594617" y="3088025"/>
                  </a:cubicBezTo>
                  <a:lnTo>
                    <a:pt x="3607875" y="3102411"/>
                  </a:lnTo>
                  <a:lnTo>
                    <a:pt x="3603167" y="3115275"/>
                  </a:lnTo>
                  <a:cubicBezTo>
                    <a:pt x="3524793" y="3300570"/>
                    <a:pt x="3393868" y="3458227"/>
                    <a:pt x="3229074" y="3569559"/>
                  </a:cubicBezTo>
                  <a:lnTo>
                    <a:pt x="3201977" y="3585135"/>
                  </a:lnTo>
                  <a:lnTo>
                    <a:pt x="3181492" y="3569653"/>
                  </a:lnTo>
                  <a:cubicBezTo>
                    <a:pt x="3112079" y="3503823"/>
                    <a:pt x="3068464" y="3393007"/>
                    <a:pt x="3001380" y="3235019"/>
                  </a:cubicBezTo>
                  <a:lnTo>
                    <a:pt x="2979083" y="3183475"/>
                  </a:lnTo>
                  <a:lnTo>
                    <a:pt x="3039680" y="3140410"/>
                  </a:lnTo>
                  <a:cubicBezTo>
                    <a:pt x="3073830" y="3109371"/>
                    <a:pt x="3104243" y="3074291"/>
                    <a:pt x="3130162" y="3035926"/>
                  </a:cubicBezTo>
                  <a:close/>
                  <a:moveTo>
                    <a:pt x="2651774" y="2424910"/>
                  </a:moveTo>
                  <a:cubicBezTo>
                    <a:pt x="2811084" y="2424911"/>
                    <a:pt x="2940231" y="2554058"/>
                    <a:pt x="2940231" y="2713368"/>
                  </a:cubicBezTo>
                  <a:cubicBezTo>
                    <a:pt x="2940232" y="2872678"/>
                    <a:pt x="2811085" y="3001825"/>
                    <a:pt x="2651774" y="3001825"/>
                  </a:cubicBezTo>
                  <a:cubicBezTo>
                    <a:pt x="2492464" y="3001825"/>
                    <a:pt x="2363317" y="2872678"/>
                    <a:pt x="2363318" y="2713368"/>
                  </a:cubicBezTo>
                  <a:cubicBezTo>
                    <a:pt x="2363318" y="2554058"/>
                    <a:pt x="2492465" y="2424911"/>
                    <a:pt x="2651774" y="2424910"/>
                  </a:cubicBezTo>
                  <a:close/>
                  <a:moveTo>
                    <a:pt x="3538860" y="2186917"/>
                  </a:moveTo>
                  <a:lnTo>
                    <a:pt x="3559688" y="2221201"/>
                  </a:lnTo>
                  <a:cubicBezTo>
                    <a:pt x="3639165" y="2367504"/>
                    <a:pt x="3684308" y="2535163"/>
                    <a:pt x="3684308" y="2713367"/>
                  </a:cubicBezTo>
                  <a:cubicBezTo>
                    <a:pt x="3684309" y="2749007"/>
                    <a:pt x="3682503" y="2784226"/>
                    <a:pt x="3678977" y="2818937"/>
                  </a:cubicBezTo>
                  <a:lnTo>
                    <a:pt x="3669792" y="2879120"/>
                  </a:lnTo>
                  <a:lnTo>
                    <a:pt x="3645115" y="2884088"/>
                  </a:lnTo>
                  <a:cubicBezTo>
                    <a:pt x="3549813" y="2892401"/>
                    <a:pt x="3437941" y="2851574"/>
                    <a:pt x="3275194" y="2797039"/>
                  </a:cubicBezTo>
                  <a:lnTo>
                    <a:pt x="3222012" y="2779615"/>
                  </a:lnTo>
                  <a:lnTo>
                    <a:pt x="3228691" y="2713368"/>
                  </a:lnTo>
                  <a:cubicBezTo>
                    <a:pt x="3228691" y="2633712"/>
                    <a:pt x="3212547" y="2557828"/>
                    <a:pt x="3183353" y="2488806"/>
                  </a:cubicBezTo>
                  <a:lnTo>
                    <a:pt x="3159276" y="2444447"/>
                  </a:lnTo>
                  <a:lnTo>
                    <a:pt x="3172650" y="2433889"/>
                  </a:lnTo>
                  <a:cubicBezTo>
                    <a:pt x="3307080" y="2325011"/>
                    <a:pt x="3442843" y="2205536"/>
                    <a:pt x="3536295" y="2187016"/>
                  </a:cubicBezTo>
                  <a:close/>
                  <a:moveTo>
                    <a:pt x="1768519" y="2181407"/>
                  </a:moveTo>
                  <a:lnTo>
                    <a:pt x="1785258" y="2183108"/>
                  </a:lnTo>
                  <a:cubicBezTo>
                    <a:pt x="1877778" y="2210433"/>
                    <a:pt x="2006068" y="2324810"/>
                    <a:pt x="2133229" y="2429566"/>
                  </a:cubicBezTo>
                  <a:lnTo>
                    <a:pt x="2145231" y="2439204"/>
                  </a:lnTo>
                  <a:lnTo>
                    <a:pt x="2109867" y="2515005"/>
                  </a:lnTo>
                  <a:cubicBezTo>
                    <a:pt x="2087221" y="2576858"/>
                    <a:pt x="2074861" y="2643670"/>
                    <a:pt x="2074860" y="2713368"/>
                  </a:cubicBezTo>
                  <a:lnTo>
                    <a:pt x="2081726" y="2781473"/>
                  </a:lnTo>
                  <a:lnTo>
                    <a:pt x="2028634" y="2799060"/>
                  </a:lnTo>
                  <a:cubicBezTo>
                    <a:pt x="1866064" y="2854123"/>
                    <a:pt x="1754326" y="2895312"/>
                    <a:pt x="1658996" y="2887308"/>
                  </a:cubicBezTo>
                  <a:lnTo>
                    <a:pt x="1634259" y="2882412"/>
                  </a:lnTo>
                  <a:lnTo>
                    <a:pt x="1624571" y="2818937"/>
                  </a:lnTo>
                  <a:cubicBezTo>
                    <a:pt x="1621046" y="2784227"/>
                    <a:pt x="1619240" y="2749008"/>
                    <a:pt x="1619241" y="2713367"/>
                  </a:cubicBezTo>
                  <a:cubicBezTo>
                    <a:pt x="1619240" y="2526253"/>
                    <a:pt x="1669013" y="2350763"/>
                    <a:pt x="1756040" y="2199417"/>
                  </a:cubicBezTo>
                  <a:close/>
                  <a:moveTo>
                    <a:pt x="2772396" y="1688463"/>
                  </a:moveTo>
                  <a:lnTo>
                    <a:pt x="2859866" y="1701813"/>
                  </a:lnTo>
                  <a:cubicBezTo>
                    <a:pt x="3061513" y="1743075"/>
                    <a:pt x="3241748" y="1843117"/>
                    <a:pt x="3381887" y="1983256"/>
                  </a:cubicBezTo>
                  <a:lnTo>
                    <a:pt x="3399655" y="2004792"/>
                  </a:lnTo>
                  <a:lnTo>
                    <a:pt x="3374313" y="2050299"/>
                  </a:lnTo>
                  <a:cubicBezTo>
                    <a:pt x="3319468" y="2120481"/>
                    <a:pt x="3225432" y="2181143"/>
                    <a:pt x="3097575" y="2267837"/>
                  </a:cubicBezTo>
                  <a:lnTo>
                    <a:pt x="3052085" y="2299131"/>
                  </a:lnTo>
                  <a:lnTo>
                    <a:pt x="2974334" y="2234981"/>
                  </a:lnTo>
                  <a:cubicBezTo>
                    <a:pt x="2928296" y="2203878"/>
                    <a:pt x="2877527" y="2179246"/>
                    <a:pt x="2823332" y="2162390"/>
                  </a:cubicBezTo>
                  <a:lnTo>
                    <a:pt x="2744557" y="2144235"/>
                  </a:lnTo>
                  <a:lnTo>
                    <a:pt x="2742575" y="2089248"/>
                  </a:lnTo>
                  <a:cubicBezTo>
                    <a:pt x="2735239" y="1917764"/>
                    <a:pt x="2726988" y="1798961"/>
                    <a:pt x="2761367" y="1709686"/>
                  </a:cubicBezTo>
                  <a:close/>
                  <a:moveTo>
                    <a:pt x="2542329" y="1686757"/>
                  </a:moveTo>
                  <a:lnTo>
                    <a:pt x="2551422" y="1701736"/>
                  </a:lnTo>
                  <a:cubicBezTo>
                    <a:pt x="2585383" y="1792033"/>
                    <a:pt x="2571442" y="1963340"/>
                    <a:pt x="2564496" y="2127946"/>
                  </a:cubicBezTo>
                  <a:lnTo>
                    <a:pt x="2563981" y="2145303"/>
                  </a:lnTo>
                  <a:lnTo>
                    <a:pt x="2535507" y="2148174"/>
                  </a:lnTo>
                  <a:cubicBezTo>
                    <a:pt x="2436924" y="2168347"/>
                    <a:pt x="2347499" y="2213665"/>
                    <a:pt x="2274228" y="2277135"/>
                  </a:cubicBezTo>
                  <a:lnTo>
                    <a:pt x="2255551" y="2296263"/>
                  </a:lnTo>
                  <a:lnTo>
                    <a:pt x="2209683" y="2264145"/>
                  </a:lnTo>
                  <a:cubicBezTo>
                    <a:pt x="2068427" y="2166639"/>
                    <a:pt x="1968656" y="2101617"/>
                    <a:pt x="1918142" y="2020376"/>
                  </a:cubicBezTo>
                  <a:lnTo>
                    <a:pt x="1909035" y="2001262"/>
                  </a:lnTo>
                  <a:lnTo>
                    <a:pt x="1976058" y="1932620"/>
                  </a:lnTo>
                  <a:cubicBezTo>
                    <a:pt x="2107195" y="1819025"/>
                    <a:pt x="2267242" y="1737917"/>
                    <a:pt x="2443683" y="1701813"/>
                  </a:cubicBezTo>
                  <a:close/>
                  <a:moveTo>
                    <a:pt x="2632105" y="728008"/>
                  </a:moveTo>
                  <a:cubicBezTo>
                    <a:pt x="2581102" y="738315"/>
                    <a:pt x="2535836" y="788286"/>
                    <a:pt x="2530738" y="850311"/>
                  </a:cubicBezTo>
                  <a:cubicBezTo>
                    <a:pt x="2520413" y="1032633"/>
                    <a:pt x="2595251" y="1245652"/>
                    <a:pt x="2543865" y="1385680"/>
                  </a:cubicBezTo>
                  <a:lnTo>
                    <a:pt x="2526163" y="1417882"/>
                  </a:lnTo>
                  <a:lnTo>
                    <a:pt x="2518670" y="1418261"/>
                  </a:lnTo>
                  <a:cubicBezTo>
                    <a:pt x="2231471" y="1447427"/>
                    <a:pt x="1971870" y="1569948"/>
                    <a:pt x="1770690" y="1755000"/>
                  </a:cubicBezTo>
                  <a:lnTo>
                    <a:pt x="1694948" y="1831194"/>
                  </a:lnTo>
                  <a:lnTo>
                    <a:pt x="1654283" y="1824870"/>
                  </a:lnTo>
                  <a:cubicBezTo>
                    <a:pt x="1501485" y="1775261"/>
                    <a:pt x="1361276" y="1561464"/>
                    <a:pt x="1231045" y="1493189"/>
                  </a:cubicBezTo>
                  <a:cubicBezTo>
                    <a:pt x="1137043" y="1457336"/>
                    <a:pt x="1079421" y="1484921"/>
                    <a:pt x="1056906" y="1531832"/>
                  </a:cubicBezTo>
                  <a:cubicBezTo>
                    <a:pt x="1034391" y="1578742"/>
                    <a:pt x="1046981" y="1644980"/>
                    <a:pt x="1093400" y="1686433"/>
                  </a:cubicBezTo>
                  <a:cubicBezTo>
                    <a:pt x="1232660" y="1804563"/>
                    <a:pt x="1447745" y="1873239"/>
                    <a:pt x="1528507" y="1998642"/>
                  </a:cubicBezTo>
                  <a:lnTo>
                    <a:pt x="1543112" y="2031237"/>
                  </a:lnTo>
                  <a:lnTo>
                    <a:pt x="1488791" y="2127737"/>
                  </a:lnTo>
                  <a:cubicBezTo>
                    <a:pt x="1399971" y="2303773"/>
                    <a:pt x="1349944" y="2502728"/>
                    <a:pt x="1349945" y="2713367"/>
                  </a:cubicBezTo>
                  <a:cubicBezTo>
                    <a:pt x="1349945" y="2758303"/>
                    <a:pt x="1352222" y="2802708"/>
                    <a:pt x="1356666" y="2846471"/>
                  </a:cubicBezTo>
                  <a:lnTo>
                    <a:pt x="1373104" y="2954181"/>
                  </a:lnTo>
                  <a:lnTo>
                    <a:pt x="1344602" y="2982178"/>
                  </a:lnTo>
                  <a:cubicBezTo>
                    <a:pt x="1213555" y="3075104"/>
                    <a:pt x="958338" y="3059875"/>
                    <a:pt x="825799" y="3123553"/>
                  </a:cubicBezTo>
                  <a:cubicBezTo>
                    <a:pt x="740902" y="3177537"/>
                    <a:pt x="728613" y="3240229"/>
                    <a:pt x="752792" y="3286303"/>
                  </a:cubicBezTo>
                  <a:cubicBezTo>
                    <a:pt x="776970" y="3332378"/>
                    <a:pt x="837616" y="3361840"/>
                    <a:pt x="898587" y="3349365"/>
                  </a:cubicBezTo>
                  <a:cubicBezTo>
                    <a:pt x="1076506" y="3308220"/>
                    <a:pt x="1260047" y="3176724"/>
                    <a:pt x="1408861" y="3186842"/>
                  </a:cubicBezTo>
                  <a:lnTo>
                    <a:pt x="1442843" y="3194399"/>
                  </a:lnTo>
                  <a:lnTo>
                    <a:pt x="1452249" y="3220097"/>
                  </a:lnTo>
                  <a:cubicBezTo>
                    <a:pt x="1551063" y="3453720"/>
                    <a:pt x="1716136" y="3652495"/>
                    <a:pt x="1923910" y="3792863"/>
                  </a:cubicBezTo>
                  <a:lnTo>
                    <a:pt x="2043154" y="3861402"/>
                  </a:lnTo>
                  <a:lnTo>
                    <a:pt x="2047179" y="3897156"/>
                  </a:lnTo>
                  <a:cubicBezTo>
                    <a:pt x="2041397" y="4046202"/>
                    <a:pt x="1891108" y="4214699"/>
                    <a:pt x="1831256" y="4387226"/>
                  </a:cubicBezTo>
                  <a:cubicBezTo>
                    <a:pt x="1812361" y="4446523"/>
                    <a:pt x="1835199" y="4509961"/>
                    <a:pt x="1878437" y="4538908"/>
                  </a:cubicBezTo>
                  <a:cubicBezTo>
                    <a:pt x="1921677" y="4567854"/>
                    <a:pt x="1985320" y="4562309"/>
                    <a:pt x="2048035" y="4483643"/>
                  </a:cubicBezTo>
                  <a:cubicBezTo>
                    <a:pt x="2125461" y="4358635"/>
                    <a:pt x="2137489" y="4103247"/>
                    <a:pt x="2243839" y="3982838"/>
                  </a:cubicBezTo>
                  <a:lnTo>
                    <a:pt x="2273278" y="3958656"/>
                  </a:lnTo>
                  <a:lnTo>
                    <a:pt x="2453519" y="4000195"/>
                  </a:lnTo>
                  <a:cubicBezTo>
                    <a:pt x="2518162" y="4010073"/>
                    <a:pt x="2584370" y="4015194"/>
                    <a:pt x="2651774" y="4015195"/>
                  </a:cubicBezTo>
                  <a:cubicBezTo>
                    <a:pt x="2786584" y="4015195"/>
                    <a:pt x="2916607" y="3994705"/>
                    <a:pt x="3038899" y="3956668"/>
                  </a:cubicBezTo>
                  <a:lnTo>
                    <a:pt x="3095014" y="3934557"/>
                  </a:lnTo>
                  <a:lnTo>
                    <a:pt x="3124374" y="3955689"/>
                  </a:lnTo>
                  <a:cubicBezTo>
                    <a:pt x="3230959" y="4060036"/>
                    <a:pt x="3254947" y="4284540"/>
                    <a:pt x="3342636" y="4444723"/>
                  </a:cubicBezTo>
                  <a:cubicBezTo>
                    <a:pt x="3373900" y="4498534"/>
                    <a:pt x="3436249" y="4524197"/>
                    <a:pt x="3486731" y="4511582"/>
                  </a:cubicBezTo>
                  <a:cubicBezTo>
                    <a:pt x="3537212" y="4498968"/>
                    <a:pt x="3575829" y="4448076"/>
                    <a:pt x="3559626" y="4348782"/>
                  </a:cubicBezTo>
                  <a:cubicBezTo>
                    <a:pt x="3518955" y="4207476"/>
                    <a:pt x="3337747" y="4027112"/>
                    <a:pt x="3319901" y="3867455"/>
                  </a:cubicBezTo>
                  <a:lnTo>
                    <a:pt x="3321904" y="3826049"/>
                  </a:lnTo>
                  <a:lnTo>
                    <a:pt x="3379641" y="3792863"/>
                  </a:lnTo>
                  <a:cubicBezTo>
                    <a:pt x="3587414" y="3652495"/>
                    <a:pt x="3752486" y="3453719"/>
                    <a:pt x="3851300" y="3220097"/>
                  </a:cubicBezTo>
                  <a:lnTo>
                    <a:pt x="3862132" y="3190505"/>
                  </a:lnTo>
                  <a:lnTo>
                    <a:pt x="3896221" y="3182809"/>
                  </a:lnTo>
                  <a:cubicBezTo>
                    <a:pt x="4045002" y="3172208"/>
                    <a:pt x="4228967" y="3303108"/>
                    <a:pt x="4407018" y="3343676"/>
                  </a:cubicBezTo>
                  <a:cubicBezTo>
                    <a:pt x="4468029" y="3355952"/>
                    <a:pt x="4528580" y="3326295"/>
                    <a:pt x="4552608" y="3280142"/>
                  </a:cubicBezTo>
                  <a:cubicBezTo>
                    <a:pt x="4576638" y="3233988"/>
                    <a:pt x="4564146" y="3171337"/>
                    <a:pt x="4479075" y="3117629"/>
                  </a:cubicBezTo>
                  <a:cubicBezTo>
                    <a:pt x="4346329" y="3054382"/>
                    <a:pt x="4091162" y="3070438"/>
                    <a:pt x="3959815" y="2977938"/>
                  </a:cubicBezTo>
                  <a:lnTo>
                    <a:pt x="3931097" y="2949911"/>
                  </a:lnTo>
                  <a:lnTo>
                    <a:pt x="3946884" y="2846471"/>
                  </a:lnTo>
                  <a:cubicBezTo>
                    <a:pt x="3951328" y="2802708"/>
                    <a:pt x="3953605" y="2758303"/>
                    <a:pt x="3953605" y="2713367"/>
                  </a:cubicBezTo>
                  <a:cubicBezTo>
                    <a:pt x="3953604" y="2488686"/>
                    <a:pt x="3896686" y="2277298"/>
                    <a:pt x="3796481" y="2092838"/>
                  </a:cubicBezTo>
                  <a:lnTo>
                    <a:pt x="3765466" y="2041787"/>
                  </a:lnTo>
                  <a:lnTo>
                    <a:pt x="3780938" y="2008013"/>
                  </a:lnTo>
                  <a:cubicBezTo>
                    <a:pt x="3862741" y="1883286"/>
                    <a:pt x="4078390" y="1816403"/>
                    <a:pt x="4218628" y="1699436"/>
                  </a:cubicBezTo>
                  <a:cubicBezTo>
                    <a:pt x="4265391" y="1658371"/>
                    <a:pt x="4278532" y="1592240"/>
                    <a:pt x="4256408" y="1545144"/>
                  </a:cubicBezTo>
                  <a:cubicBezTo>
                    <a:pt x="4239816" y="1509822"/>
                    <a:pt x="4203385" y="1485205"/>
                    <a:pt x="4146425" y="1489899"/>
                  </a:cubicBezTo>
                  <a:cubicBezTo>
                    <a:pt x="4127439" y="1491464"/>
                    <a:pt x="4106171" y="1496286"/>
                    <a:pt x="4082597" y="1505053"/>
                  </a:cubicBezTo>
                  <a:cubicBezTo>
                    <a:pt x="3951802" y="1572242"/>
                    <a:pt x="3809818" y="1784864"/>
                    <a:pt x="3656612" y="1833200"/>
                  </a:cubicBezTo>
                  <a:lnTo>
                    <a:pt x="3614606" y="1839376"/>
                  </a:lnTo>
                  <a:lnTo>
                    <a:pt x="3572307" y="1792835"/>
                  </a:lnTo>
                  <a:cubicBezTo>
                    <a:pt x="3366171" y="1586699"/>
                    <a:pt x="3091225" y="1449371"/>
                    <a:pt x="2784879" y="1418261"/>
                  </a:cubicBezTo>
                  <a:lnTo>
                    <a:pt x="2777983" y="1417912"/>
                  </a:lnTo>
                  <a:lnTo>
                    <a:pt x="2758334" y="1381306"/>
                  </a:lnTo>
                  <a:cubicBezTo>
                    <a:pt x="2705824" y="1229479"/>
                    <a:pt x="2791913" y="988738"/>
                    <a:pt x="2767899" y="843670"/>
                  </a:cubicBezTo>
                  <a:cubicBezTo>
                    <a:pt x="2739848" y="747052"/>
                    <a:pt x="2683107" y="717699"/>
                    <a:pt x="2632105" y="728008"/>
                  </a:cubicBezTo>
                  <a:close/>
                  <a:moveTo>
                    <a:pt x="2651774" y="0"/>
                  </a:moveTo>
                  <a:lnTo>
                    <a:pt x="4778323" y="1049682"/>
                  </a:lnTo>
                  <a:lnTo>
                    <a:pt x="5303548" y="3408294"/>
                  </a:lnTo>
                  <a:lnTo>
                    <a:pt x="3831912" y="5299762"/>
                  </a:lnTo>
                  <a:lnTo>
                    <a:pt x="1471636" y="5299762"/>
                  </a:lnTo>
                  <a:lnTo>
                    <a:pt x="0" y="3408294"/>
                  </a:lnTo>
                  <a:lnTo>
                    <a:pt x="525225" y="104968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defRPr/>
              </a:pPr>
              <a:endParaRPr lang="en-US">
                <a:solidFill>
                  <a:prstClr val="white"/>
                </a:solidFill>
                <a:latin typeface="Calibri" panose="020F0502020204030204"/>
              </a:endParaRPr>
            </a:p>
          </p:txBody>
        </p:sp>
      </p:grpSp>
      <p:sp>
        <p:nvSpPr>
          <p:cNvPr id="286" name="Freeform: Shape 89">
            <a:extLst>
              <a:ext uri="{FF2B5EF4-FFF2-40B4-BE49-F238E27FC236}">
                <a16:creationId xmlns:a16="http://schemas.microsoft.com/office/drawing/2014/main" id="{84808AF2-6282-433B-A8F8-E591D546B641}"/>
              </a:ext>
            </a:extLst>
          </p:cNvPr>
          <p:cNvSpPr/>
          <p:nvPr/>
        </p:nvSpPr>
        <p:spPr>
          <a:xfrm>
            <a:off x="3686007" y="5306370"/>
            <a:ext cx="382327" cy="421078"/>
          </a:xfrm>
          <a:custGeom>
            <a:avLst/>
            <a:gdLst>
              <a:gd name="connsiteX0" fmla="*/ 498140 w 855918"/>
              <a:gd name="connsiteY0" fmla="*/ 645127 h 1006959"/>
              <a:gd name="connsiteX1" fmla="*/ 429307 w 855918"/>
              <a:gd name="connsiteY1" fmla="*/ 712489 h 1006959"/>
              <a:gd name="connsiteX2" fmla="*/ 357842 w 855918"/>
              <a:gd name="connsiteY2" fmla="*/ 647932 h 1006959"/>
              <a:gd name="connsiteX3" fmla="*/ 307448 w 855918"/>
              <a:gd name="connsiteY3" fmla="*/ 649947 h 1006959"/>
              <a:gd name="connsiteX4" fmla="*/ 430313 w 855918"/>
              <a:gd name="connsiteY4" fmla="*/ 762912 h 1006959"/>
              <a:gd name="connsiteX5" fmla="*/ 548571 w 855918"/>
              <a:gd name="connsiteY5" fmla="*/ 645127 h 1006959"/>
              <a:gd name="connsiteX6" fmla="*/ 617652 w 855918"/>
              <a:gd name="connsiteY6" fmla="*/ 431955 h 1006959"/>
              <a:gd name="connsiteX7" fmla="*/ 543322 w 855918"/>
              <a:gd name="connsiteY7" fmla="*/ 506285 h 1006959"/>
              <a:gd name="connsiteX8" fmla="*/ 617652 w 855918"/>
              <a:gd name="connsiteY8" fmla="*/ 580615 h 1006959"/>
              <a:gd name="connsiteX9" fmla="*/ 691982 w 855918"/>
              <a:gd name="connsiteY9" fmla="*/ 506285 h 1006959"/>
              <a:gd name="connsiteX10" fmla="*/ 617652 w 855918"/>
              <a:gd name="connsiteY10" fmla="*/ 431955 h 1006959"/>
              <a:gd name="connsiteX11" fmla="*/ 240860 w 855918"/>
              <a:gd name="connsiteY11" fmla="*/ 431955 h 1006959"/>
              <a:gd name="connsiteX12" fmla="*/ 166530 w 855918"/>
              <a:gd name="connsiteY12" fmla="*/ 506285 h 1006959"/>
              <a:gd name="connsiteX13" fmla="*/ 240860 w 855918"/>
              <a:gd name="connsiteY13" fmla="*/ 580615 h 1006959"/>
              <a:gd name="connsiteX14" fmla="*/ 315190 w 855918"/>
              <a:gd name="connsiteY14" fmla="*/ 506285 h 1006959"/>
              <a:gd name="connsiteX15" fmla="*/ 240860 w 855918"/>
              <a:gd name="connsiteY15" fmla="*/ 431955 h 1006959"/>
              <a:gd name="connsiteX16" fmla="*/ 427959 w 855918"/>
              <a:gd name="connsiteY16" fmla="*/ 0 h 1006959"/>
              <a:gd name="connsiteX17" fmla="*/ 499484 w 855918"/>
              <a:gd name="connsiteY17" fmla="*/ 71525 h 1006959"/>
              <a:gd name="connsiteX18" fmla="*/ 478535 w 855918"/>
              <a:gd name="connsiteY18" fmla="*/ 122101 h 1006959"/>
              <a:gd name="connsiteX19" fmla="*/ 463478 w 855918"/>
              <a:gd name="connsiteY19" fmla="*/ 128338 h 1006959"/>
              <a:gd name="connsiteX20" fmla="*/ 463478 w 855918"/>
              <a:gd name="connsiteY20" fmla="*/ 288089 h 1006959"/>
              <a:gd name="connsiteX21" fmla="*/ 723006 w 855918"/>
              <a:gd name="connsiteY21" fmla="*/ 288089 h 1006959"/>
              <a:gd name="connsiteX22" fmla="*/ 855918 w 855918"/>
              <a:gd name="connsiteY22" fmla="*/ 421001 h 1006959"/>
              <a:gd name="connsiteX23" fmla="*/ 855918 w 855918"/>
              <a:gd name="connsiteY23" fmla="*/ 729335 h 1006959"/>
              <a:gd name="connsiteX24" fmla="*/ 723006 w 855918"/>
              <a:gd name="connsiteY24" fmla="*/ 862247 h 1006959"/>
              <a:gd name="connsiteX25" fmla="*/ 514279 w 855918"/>
              <a:gd name="connsiteY25" fmla="*/ 862247 h 1006959"/>
              <a:gd name="connsiteX26" fmla="*/ 427959 w 855918"/>
              <a:gd name="connsiteY26" fmla="*/ 1006959 h 1006959"/>
              <a:gd name="connsiteX27" fmla="*/ 341640 w 855918"/>
              <a:gd name="connsiteY27" fmla="*/ 862247 h 1006959"/>
              <a:gd name="connsiteX28" fmla="*/ 132912 w 855918"/>
              <a:gd name="connsiteY28" fmla="*/ 862247 h 1006959"/>
              <a:gd name="connsiteX29" fmla="*/ 0 w 855918"/>
              <a:gd name="connsiteY29" fmla="*/ 729335 h 1006959"/>
              <a:gd name="connsiteX30" fmla="*/ 0 w 855918"/>
              <a:gd name="connsiteY30" fmla="*/ 421001 h 1006959"/>
              <a:gd name="connsiteX31" fmla="*/ 132912 w 855918"/>
              <a:gd name="connsiteY31" fmla="*/ 288089 h 1006959"/>
              <a:gd name="connsiteX32" fmla="*/ 392441 w 855918"/>
              <a:gd name="connsiteY32" fmla="*/ 288089 h 1006959"/>
              <a:gd name="connsiteX33" fmla="*/ 392441 w 855918"/>
              <a:gd name="connsiteY33" fmla="*/ 128338 h 1006959"/>
              <a:gd name="connsiteX34" fmla="*/ 377383 w 855918"/>
              <a:gd name="connsiteY34" fmla="*/ 122101 h 1006959"/>
              <a:gd name="connsiteX35" fmla="*/ 356434 w 855918"/>
              <a:gd name="connsiteY35" fmla="*/ 71525 h 1006959"/>
              <a:gd name="connsiteX36" fmla="*/ 427959 w 855918"/>
              <a:gd name="connsiteY36" fmla="*/ 0 h 100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55918" h="1006959">
                <a:moveTo>
                  <a:pt x="498140" y="645127"/>
                </a:moveTo>
                <a:cubicBezTo>
                  <a:pt x="498140" y="681833"/>
                  <a:pt x="467534" y="711785"/>
                  <a:pt x="429307" y="712489"/>
                </a:cubicBezTo>
                <a:cubicBezTo>
                  <a:pt x="391169" y="713192"/>
                  <a:pt x="359430" y="684521"/>
                  <a:pt x="357842" y="647932"/>
                </a:cubicBezTo>
                <a:lnTo>
                  <a:pt x="307448" y="649947"/>
                </a:lnTo>
                <a:cubicBezTo>
                  <a:pt x="310132" y="713974"/>
                  <a:pt x="364719" y="764163"/>
                  <a:pt x="430313" y="762912"/>
                </a:cubicBezTo>
                <a:cubicBezTo>
                  <a:pt x="495995" y="761659"/>
                  <a:pt x="548571" y="709294"/>
                  <a:pt x="548571" y="645127"/>
                </a:cubicBezTo>
                <a:close/>
                <a:moveTo>
                  <a:pt x="617652" y="431955"/>
                </a:moveTo>
                <a:cubicBezTo>
                  <a:pt x="576601" y="431955"/>
                  <a:pt x="543322" y="465234"/>
                  <a:pt x="543322" y="506285"/>
                </a:cubicBezTo>
                <a:cubicBezTo>
                  <a:pt x="543322" y="547336"/>
                  <a:pt x="576601" y="580615"/>
                  <a:pt x="617652" y="580615"/>
                </a:cubicBezTo>
                <a:cubicBezTo>
                  <a:pt x="658703" y="580615"/>
                  <a:pt x="691982" y="547336"/>
                  <a:pt x="691982" y="506285"/>
                </a:cubicBezTo>
                <a:cubicBezTo>
                  <a:pt x="691982" y="465234"/>
                  <a:pt x="658703" y="431955"/>
                  <a:pt x="617652" y="431955"/>
                </a:cubicBezTo>
                <a:close/>
                <a:moveTo>
                  <a:pt x="240860" y="431955"/>
                </a:moveTo>
                <a:cubicBezTo>
                  <a:pt x="199809" y="431955"/>
                  <a:pt x="166530" y="465234"/>
                  <a:pt x="166530" y="506285"/>
                </a:cubicBezTo>
                <a:cubicBezTo>
                  <a:pt x="166530" y="547336"/>
                  <a:pt x="199809" y="580615"/>
                  <a:pt x="240860" y="580615"/>
                </a:cubicBezTo>
                <a:cubicBezTo>
                  <a:pt x="281911" y="580615"/>
                  <a:pt x="315190" y="547336"/>
                  <a:pt x="315190" y="506285"/>
                </a:cubicBezTo>
                <a:cubicBezTo>
                  <a:pt x="315190" y="465234"/>
                  <a:pt x="281911" y="431955"/>
                  <a:pt x="240860" y="431955"/>
                </a:cubicBezTo>
                <a:close/>
                <a:moveTo>
                  <a:pt x="427959" y="0"/>
                </a:moveTo>
                <a:cubicBezTo>
                  <a:pt x="467461" y="0"/>
                  <a:pt x="499484" y="32023"/>
                  <a:pt x="499484" y="71525"/>
                </a:cubicBezTo>
                <a:cubicBezTo>
                  <a:pt x="499484" y="91276"/>
                  <a:pt x="491478" y="109158"/>
                  <a:pt x="478535" y="122101"/>
                </a:cubicBezTo>
                <a:lnTo>
                  <a:pt x="463478" y="128338"/>
                </a:lnTo>
                <a:lnTo>
                  <a:pt x="463478" y="288089"/>
                </a:lnTo>
                <a:lnTo>
                  <a:pt x="723006" y="288089"/>
                </a:lnTo>
                <a:cubicBezTo>
                  <a:pt x="796411" y="288089"/>
                  <a:pt x="855918" y="347596"/>
                  <a:pt x="855918" y="421001"/>
                </a:cubicBezTo>
                <a:lnTo>
                  <a:pt x="855918" y="729335"/>
                </a:lnTo>
                <a:cubicBezTo>
                  <a:pt x="855918" y="802740"/>
                  <a:pt x="796411" y="862247"/>
                  <a:pt x="723006" y="862247"/>
                </a:cubicBezTo>
                <a:lnTo>
                  <a:pt x="514279" y="862247"/>
                </a:lnTo>
                <a:lnTo>
                  <a:pt x="427959" y="1006959"/>
                </a:lnTo>
                <a:lnTo>
                  <a:pt x="341640" y="862247"/>
                </a:lnTo>
                <a:lnTo>
                  <a:pt x="132912" y="862247"/>
                </a:lnTo>
                <a:cubicBezTo>
                  <a:pt x="59507" y="862247"/>
                  <a:pt x="0" y="802740"/>
                  <a:pt x="0" y="729335"/>
                </a:cubicBezTo>
                <a:lnTo>
                  <a:pt x="0" y="421001"/>
                </a:lnTo>
                <a:cubicBezTo>
                  <a:pt x="0" y="347596"/>
                  <a:pt x="59507" y="288089"/>
                  <a:pt x="132912" y="288089"/>
                </a:cubicBezTo>
                <a:lnTo>
                  <a:pt x="392441" y="288089"/>
                </a:lnTo>
                <a:lnTo>
                  <a:pt x="392441" y="128338"/>
                </a:lnTo>
                <a:lnTo>
                  <a:pt x="377383" y="122101"/>
                </a:lnTo>
                <a:cubicBezTo>
                  <a:pt x="364440" y="109158"/>
                  <a:pt x="356434" y="91276"/>
                  <a:pt x="356434" y="71525"/>
                </a:cubicBezTo>
                <a:cubicBezTo>
                  <a:pt x="356434" y="32023"/>
                  <a:pt x="388457" y="0"/>
                  <a:pt x="42795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defRPr/>
            </a:pPr>
            <a:endParaRPr lang="en-US">
              <a:solidFill>
                <a:prstClr val="white"/>
              </a:solidFill>
              <a:latin typeface="Calibri" panose="020F0502020204030204"/>
            </a:endParaRPr>
          </a:p>
        </p:txBody>
      </p:sp>
      <p:sp>
        <p:nvSpPr>
          <p:cNvPr id="287" name="Title 4">
            <a:extLst>
              <a:ext uri="{FF2B5EF4-FFF2-40B4-BE49-F238E27FC236}">
                <a16:creationId xmlns:a16="http://schemas.microsoft.com/office/drawing/2014/main" id="{E51932BE-1B6F-4AB1-80BF-62AD583D03C3}"/>
              </a:ext>
            </a:extLst>
          </p:cNvPr>
          <p:cNvSpPr txBox="1">
            <a:spLocks/>
          </p:cNvSpPr>
          <p:nvPr/>
        </p:nvSpPr>
        <p:spPr>
          <a:xfrm>
            <a:off x="2088036" y="515592"/>
            <a:ext cx="10103101"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App Service</a:t>
            </a:r>
          </a:p>
        </p:txBody>
      </p:sp>
      <p:sp>
        <p:nvSpPr>
          <p:cNvPr id="289" name="TextBox 288">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Easily deploy and run container-based web apps at scale</a:t>
            </a:r>
          </a:p>
        </p:txBody>
      </p:sp>
      <p:cxnSp>
        <p:nvCxnSpPr>
          <p:cNvPr id="154" name="Straight Connector 153">
            <a:extLst>
              <a:ext uri="{FF2B5EF4-FFF2-40B4-BE49-F238E27FC236}">
                <a16:creationId xmlns:a16="http://schemas.microsoft.com/office/drawing/2014/main" id="{D2724458-79A9-4DCB-A101-CD2F84EDA7AE}"/>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2" name="Rectangle: Rounded Corners 34">
            <a:extLst>
              <a:ext uri="{FF2B5EF4-FFF2-40B4-BE49-F238E27FC236}">
                <a16:creationId xmlns:a16="http://schemas.microsoft.com/office/drawing/2014/main" id="{50D432B0-F231-4EF7-9F4D-86C7FD09200B}"/>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charset="0"/>
                <a:ea typeface="Segoe UI" charset="0"/>
                <a:cs typeface="Segoe UI" charset="0"/>
              </a:rPr>
              <a:t>Azure Kubernetes Service (AKS)</a:t>
            </a:r>
          </a:p>
        </p:txBody>
      </p:sp>
      <p:grpSp>
        <p:nvGrpSpPr>
          <p:cNvPr id="211" name="Group 210">
            <a:extLst>
              <a:ext uri="{FF2B5EF4-FFF2-40B4-BE49-F238E27FC236}">
                <a16:creationId xmlns:a16="http://schemas.microsoft.com/office/drawing/2014/main" id="{FDFD606A-96F9-4CB1-88CD-CB9F23E34079}"/>
              </a:ext>
            </a:extLst>
          </p:cNvPr>
          <p:cNvGrpSpPr/>
          <p:nvPr/>
        </p:nvGrpSpPr>
        <p:grpSpPr>
          <a:xfrm>
            <a:off x="839993" y="5535860"/>
            <a:ext cx="410480" cy="396192"/>
            <a:chOff x="2368476" y="589018"/>
            <a:chExt cx="1012508" cy="977265"/>
          </a:xfrm>
        </p:grpSpPr>
        <p:sp>
          <p:nvSpPr>
            <p:cNvPr id="212"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3"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4"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5"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6"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7"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8"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9"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32"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35"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36"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38"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61"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72"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74"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79"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81"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88"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90"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91"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92"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
        <p:nvSpPr>
          <p:cNvPr id="293" name="Rectangle: Rounded Corners 35">
            <a:extLst>
              <a:ext uri="{FF2B5EF4-FFF2-40B4-BE49-F238E27FC236}">
                <a16:creationId xmlns:a16="http://schemas.microsoft.com/office/drawing/2014/main" id="{39CED27B-AC29-45CB-A92F-C02863CC7D4E}"/>
              </a:ext>
            </a:extLst>
          </p:cNvPr>
          <p:cNvSpPr/>
          <p:nvPr/>
        </p:nvSpPr>
        <p:spPr bwMode="auto">
          <a:xfrm>
            <a:off x="384063" y="1609035"/>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cs typeface="Segoe UI" panose="020B0502040204020203" pitchFamily="34" charset="0"/>
              </a:rPr>
              <a:t>Azure Container Instances (ACI)</a:t>
            </a:r>
          </a:p>
        </p:txBody>
      </p:sp>
      <p:grpSp>
        <p:nvGrpSpPr>
          <p:cNvPr id="294" name="Group 293">
            <a:extLst>
              <a:ext uri="{FF2B5EF4-FFF2-40B4-BE49-F238E27FC236}">
                <a16:creationId xmlns:a16="http://schemas.microsoft.com/office/drawing/2014/main" id="{F557C4BE-0EC0-4664-8E12-A98AB2610787}"/>
              </a:ext>
            </a:extLst>
          </p:cNvPr>
          <p:cNvGrpSpPr/>
          <p:nvPr/>
        </p:nvGrpSpPr>
        <p:grpSpPr>
          <a:xfrm>
            <a:off x="835316" y="1225238"/>
            <a:ext cx="429344" cy="380809"/>
            <a:chOff x="2878931" y="2940843"/>
            <a:chExt cx="1095375" cy="971550"/>
          </a:xfrm>
        </p:grpSpPr>
        <p:sp>
          <p:nvSpPr>
            <p:cNvPr id="29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alpha val="5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9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alpha val="5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9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alpha val="5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9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alpha val="5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9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30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30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
        <p:nvSpPr>
          <p:cNvPr id="302" name="Rectangle: Rounded Corners 36">
            <a:extLst>
              <a:ext uri="{FF2B5EF4-FFF2-40B4-BE49-F238E27FC236}">
                <a16:creationId xmlns:a16="http://schemas.microsoft.com/office/drawing/2014/main" id="{3BF3D8E7-3AB1-4C9B-85E1-3CF03E5D2B14}"/>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cs typeface="Segoe UI" panose="020B0502040204020203" pitchFamily="34" charset="0"/>
              </a:rPr>
              <a:t>Azure Container Registry (ACR)</a:t>
            </a:r>
          </a:p>
        </p:txBody>
      </p:sp>
      <p:grpSp>
        <p:nvGrpSpPr>
          <p:cNvPr id="303" name="Group 302">
            <a:extLst>
              <a:ext uri="{FF2B5EF4-FFF2-40B4-BE49-F238E27FC236}">
                <a16:creationId xmlns:a16="http://schemas.microsoft.com/office/drawing/2014/main" id="{A4AE6901-2A87-483A-9BB9-B658AFF0FC60}"/>
              </a:ext>
            </a:extLst>
          </p:cNvPr>
          <p:cNvGrpSpPr/>
          <p:nvPr/>
        </p:nvGrpSpPr>
        <p:grpSpPr>
          <a:xfrm>
            <a:off x="807519" y="2255332"/>
            <a:ext cx="484936" cy="384331"/>
            <a:chOff x="3517678" y="3062050"/>
            <a:chExt cx="1225868" cy="971550"/>
          </a:xfrm>
        </p:grpSpPr>
        <p:sp>
          <p:nvSpPr>
            <p:cNvPr id="304"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305"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306"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307"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308"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309"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310"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311"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312"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313"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314"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315"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316"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317" name="Group 316"/>
          <p:cNvGrpSpPr/>
          <p:nvPr/>
        </p:nvGrpSpPr>
        <p:grpSpPr>
          <a:xfrm>
            <a:off x="384063" y="3258261"/>
            <a:ext cx="1331851" cy="865929"/>
            <a:chOff x="391763" y="3716529"/>
            <a:chExt cx="1358557" cy="883293"/>
          </a:xfrm>
        </p:grpSpPr>
        <p:sp>
          <p:nvSpPr>
            <p:cNvPr id="318" name="Rectangle: Rounded Corners 38">
              <a:extLst>
                <a:ext uri="{FF2B5EF4-FFF2-40B4-BE49-F238E27FC236}">
                  <a16:creationId xmlns:a16="http://schemas.microsoft.com/office/drawing/2014/main" id="{E8A00001-8B5A-428C-9156-0368B62996BF}"/>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319" name="Picture 318"/>
            <p:cNvPicPr>
              <a:picLocks noChangeAspect="1"/>
            </p:cNvPicPr>
            <p:nvPr/>
          </p:nvPicPr>
          <p:blipFill>
            <a:blip r:embed="rId9"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321" name="Rectangle: Rounded Corners 38">
            <a:extLst>
              <a:ext uri="{FF2B5EF4-FFF2-40B4-BE49-F238E27FC236}">
                <a16:creationId xmlns:a16="http://schemas.microsoft.com/office/drawing/2014/main" id="{E8A00001-8B5A-428C-9156-0368B62996BF}"/>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b="1" dirty="0">
                <a:solidFill>
                  <a:srgbClr val="0072C6"/>
                </a:solidFill>
                <a:latin typeface="Segoe UI Semibold" charset="0"/>
                <a:ea typeface="Segoe UI Semibold" charset="0"/>
                <a:cs typeface="Segoe UI Semibold" charset="0"/>
              </a:rPr>
              <a:t>App Service</a:t>
            </a:r>
          </a:p>
        </p:txBody>
      </p:sp>
      <p:pic>
        <p:nvPicPr>
          <p:cNvPr id="325" name="Picture 324"/>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845133" y="318917"/>
            <a:ext cx="409708" cy="409708"/>
          </a:xfrm>
          <a:prstGeom prst="rect">
            <a:avLst/>
          </a:prstGeom>
        </p:spPr>
      </p:pic>
      <p:pic>
        <p:nvPicPr>
          <p:cNvPr id="2" name="Picture 1">
            <a:extLst>
              <a:ext uri="{FF2B5EF4-FFF2-40B4-BE49-F238E27FC236}">
                <a16:creationId xmlns:a16="http://schemas.microsoft.com/office/drawing/2014/main" id="{EB7A10C9-3EF4-4C4A-83E9-34EA256C2C07}"/>
              </a:ext>
            </a:extLst>
          </p:cNvPr>
          <p:cNvPicPr>
            <a:picLocks noChangeAspect="1"/>
          </p:cNvPicPr>
          <p:nvPr/>
        </p:nvPicPr>
        <p:blipFill>
          <a:blip r:embed="rId11">
            <a:biLevel thresh="75000"/>
            <a:alphaModFix amt="20000"/>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39" name="TextBox 138">
            <a:extLst>
              <a:ext uri="{FF2B5EF4-FFF2-40B4-BE49-F238E27FC236}">
                <a16:creationId xmlns:a16="http://schemas.microsoft.com/office/drawing/2014/main" id="{71889E62-FF40-4F88-94EF-DE8325C1702A}"/>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r>
              <a:rPr lang="en-US" sz="1100" dirty="0">
                <a:solidFill>
                  <a:schemeClr val="bg1">
                    <a:lumMod val="65000"/>
                  </a:schemeClr>
                </a:solidFill>
                <a:latin typeface="Segoe UI"/>
                <a:cs typeface="Segoe UI" panose="020B0502040204020203" pitchFamily="34" charset="0"/>
              </a:rPr>
              <a:t>(Preview)</a:t>
            </a:r>
          </a:p>
        </p:txBody>
      </p:sp>
    </p:spTree>
    <p:extLst>
      <p:ext uri="{BB962C8B-B14F-4D97-AF65-F5344CB8AC3E}">
        <p14:creationId xmlns:p14="http://schemas.microsoft.com/office/powerpoint/2010/main" val="2541088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Oval 91">
            <a:extLst>
              <a:ext uri="{FF2B5EF4-FFF2-40B4-BE49-F238E27FC236}">
                <a16:creationId xmlns:a16="http://schemas.microsoft.com/office/drawing/2014/main" id="{9CC0C5A5-83C2-4E25-BE94-9A4D3CFE98DA}"/>
              </a:ext>
            </a:extLst>
          </p:cNvPr>
          <p:cNvSpPr/>
          <p:nvPr/>
        </p:nvSpPr>
        <p:spPr bwMode="auto">
          <a:xfrm rot="16200000">
            <a:off x="3950144" y="5716179"/>
            <a:ext cx="146892" cy="14689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93" name="Oval 92">
            <a:extLst>
              <a:ext uri="{FF2B5EF4-FFF2-40B4-BE49-F238E27FC236}">
                <a16:creationId xmlns:a16="http://schemas.microsoft.com/office/drawing/2014/main" id="{C54572FD-B5E0-437A-AD3F-569413BE7D20}"/>
              </a:ext>
            </a:extLst>
          </p:cNvPr>
          <p:cNvSpPr/>
          <p:nvPr/>
        </p:nvSpPr>
        <p:spPr bwMode="auto">
          <a:xfrm rot="16200000">
            <a:off x="7211420" y="5716179"/>
            <a:ext cx="146892" cy="14689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94" name="Oval 93">
            <a:extLst>
              <a:ext uri="{FF2B5EF4-FFF2-40B4-BE49-F238E27FC236}">
                <a16:creationId xmlns:a16="http://schemas.microsoft.com/office/drawing/2014/main" id="{6687F87C-21B0-400E-9B49-CC9AF87BFDE0}"/>
              </a:ext>
            </a:extLst>
          </p:cNvPr>
          <p:cNvSpPr/>
          <p:nvPr/>
        </p:nvSpPr>
        <p:spPr bwMode="auto">
          <a:xfrm rot="16200000">
            <a:off x="10472693" y="5716179"/>
            <a:ext cx="146892" cy="14689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95" name="TextBox 94">
            <a:extLst>
              <a:ext uri="{FF2B5EF4-FFF2-40B4-BE49-F238E27FC236}">
                <a16:creationId xmlns:a16="http://schemas.microsoft.com/office/drawing/2014/main" id="{A20936FB-0AC6-4CB2-83A9-C1A2D9198A14}"/>
              </a:ext>
            </a:extLst>
          </p:cNvPr>
          <p:cNvSpPr txBox="1"/>
          <p:nvPr/>
        </p:nvSpPr>
        <p:spPr>
          <a:xfrm>
            <a:off x="6194847" y="4611420"/>
            <a:ext cx="2180035" cy="1142843"/>
          </a:xfrm>
          <a:prstGeom prst="rect">
            <a:avLst/>
          </a:prstGeom>
          <a:noFill/>
        </p:spPr>
        <p:txBody>
          <a:bodyPr wrap="square" lIns="146284" tIns="146284" rIns="146284" bIns="146284" rtlCol="0" anchor="t">
            <a:spAutoFit/>
          </a:bodyPr>
          <a:lstStyle/>
          <a:p>
            <a:pPr algn="ctr" defTabSz="914225">
              <a:spcAft>
                <a:spcPts val="600"/>
              </a:spcAft>
              <a:defRPr/>
            </a:pPr>
            <a:r>
              <a:rPr lang="en-US" dirty="0">
                <a:solidFill>
                  <a:srgbClr val="505050"/>
                </a:solidFill>
                <a:latin typeface="Segoe UI"/>
              </a:rPr>
              <a:t>Increase agility with containers on demand</a:t>
            </a:r>
            <a:endParaRPr lang="en-US" dirty="0">
              <a:solidFill>
                <a:srgbClr val="505050"/>
              </a:solidFill>
              <a:latin typeface="Segoe UI"/>
              <a:cs typeface="Segoe UI Semibold" panose="020B0702040204020203" pitchFamily="34" charset="0"/>
            </a:endParaRPr>
          </a:p>
        </p:txBody>
      </p:sp>
      <p:sp>
        <p:nvSpPr>
          <p:cNvPr id="96" name="TextBox 95">
            <a:extLst>
              <a:ext uri="{FF2B5EF4-FFF2-40B4-BE49-F238E27FC236}">
                <a16:creationId xmlns:a16="http://schemas.microsoft.com/office/drawing/2014/main" id="{DC844172-066C-4246-8B5E-6CDE9153EF7B}"/>
              </a:ext>
            </a:extLst>
          </p:cNvPr>
          <p:cNvSpPr txBox="1"/>
          <p:nvPr/>
        </p:nvSpPr>
        <p:spPr>
          <a:xfrm>
            <a:off x="9391454" y="4611419"/>
            <a:ext cx="2277817" cy="1126303"/>
          </a:xfrm>
          <a:prstGeom prst="rect">
            <a:avLst/>
          </a:prstGeom>
          <a:noFill/>
        </p:spPr>
        <p:txBody>
          <a:bodyPr wrap="square" lIns="146284" tIns="146284" rIns="146284" bIns="146284" rtlCol="0" anchor="t">
            <a:spAutoFit/>
          </a:bodyPr>
          <a:lstStyle/>
          <a:p>
            <a:pPr algn="ctr" defTabSz="914225">
              <a:spcAft>
                <a:spcPts val="600"/>
              </a:spcAft>
              <a:defRPr/>
            </a:pPr>
            <a:r>
              <a:rPr lang="en-US" dirty="0">
                <a:solidFill>
                  <a:srgbClr val="505050"/>
                </a:solidFill>
                <a:latin typeface="Segoe UI"/>
              </a:rPr>
              <a:t>Secure applications with hypervisor isolation</a:t>
            </a:r>
            <a:endParaRPr lang="en-US" dirty="0">
              <a:solidFill>
                <a:srgbClr val="505050"/>
              </a:solidFill>
              <a:latin typeface="Segoe UI"/>
              <a:cs typeface="Segoe UI Semibold" panose="020B0702040204020203" pitchFamily="34" charset="0"/>
            </a:endParaRPr>
          </a:p>
        </p:txBody>
      </p:sp>
      <p:sp>
        <p:nvSpPr>
          <p:cNvPr id="97" name="TextBox 96">
            <a:extLst>
              <a:ext uri="{FF2B5EF4-FFF2-40B4-BE49-F238E27FC236}">
                <a16:creationId xmlns:a16="http://schemas.microsoft.com/office/drawing/2014/main" id="{23E594A8-098F-4E07-BF36-426138844337}"/>
              </a:ext>
            </a:extLst>
          </p:cNvPr>
          <p:cNvSpPr txBox="1"/>
          <p:nvPr/>
        </p:nvSpPr>
        <p:spPr>
          <a:xfrm>
            <a:off x="2783197" y="4611420"/>
            <a:ext cx="2480786" cy="1142843"/>
          </a:xfrm>
          <a:prstGeom prst="rect">
            <a:avLst/>
          </a:prstGeom>
          <a:noFill/>
        </p:spPr>
        <p:txBody>
          <a:bodyPr wrap="square" lIns="146284" tIns="146284" rIns="146284" bIns="146284" rtlCol="0" anchor="t">
            <a:spAutoFit/>
          </a:bodyPr>
          <a:lstStyle/>
          <a:p>
            <a:pPr algn="ctr" defTabSz="914225">
              <a:spcAft>
                <a:spcPts val="600"/>
              </a:spcAft>
              <a:defRPr/>
            </a:pPr>
            <a:r>
              <a:rPr lang="en-US" dirty="0">
                <a:solidFill>
                  <a:srgbClr val="505050"/>
                </a:solidFill>
                <a:latin typeface="Segoe UI"/>
              </a:rPr>
              <a:t>Run containers without managing servers</a:t>
            </a:r>
            <a:endParaRPr lang="en-US" dirty="0">
              <a:solidFill>
                <a:srgbClr val="505050"/>
              </a:solidFill>
              <a:latin typeface="Segoe UI"/>
              <a:cs typeface="Segoe UI Semibold" panose="020B0702040204020203" pitchFamily="34" charset="0"/>
            </a:endParaRPr>
          </a:p>
        </p:txBody>
      </p:sp>
      <p:cxnSp>
        <p:nvCxnSpPr>
          <p:cNvPr id="98" name="Straight Connector 97">
            <a:extLst>
              <a:ext uri="{FF2B5EF4-FFF2-40B4-BE49-F238E27FC236}">
                <a16:creationId xmlns:a16="http://schemas.microsoft.com/office/drawing/2014/main" id="{E09620C5-7905-4044-8079-A7F8E3C9A256}"/>
              </a:ext>
            </a:extLst>
          </p:cNvPr>
          <p:cNvCxnSpPr>
            <a:cxnSpLocks/>
          </p:cNvCxnSpPr>
          <p:nvPr/>
        </p:nvCxnSpPr>
        <p:spPr>
          <a:xfrm>
            <a:off x="4220312" y="5789625"/>
            <a:ext cx="28678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D8C1B3C-C17D-466B-AC7B-62B3ED3A12CA}"/>
              </a:ext>
            </a:extLst>
          </p:cNvPr>
          <p:cNvCxnSpPr>
            <a:cxnSpLocks/>
          </p:cNvCxnSpPr>
          <p:nvPr/>
        </p:nvCxnSpPr>
        <p:spPr>
          <a:xfrm>
            <a:off x="7481586" y="5789625"/>
            <a:ext cx="28678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8"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Azure Container Instances (ACI)</a:t>
            </a:r>
          </a:p>
        </p:txBody>
      </p:sp>
      <p:sp>
        <p:nvSpPr>
          <p:cNvPr id="119" name="TextBox 118">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Easily run containers on Azure without managing servers</a:t>
            </a:r>
          </a:p>
        </p:txBody>
      </p:sp>
      <p:pic>
        <p:nvPicPr>
          <p:cNvPr id="128" name="Picture 12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48810" y="2939683"/>
            <a:ext cx="1963106" cy="145607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94847" y="2817990"/>
            <a:ext cx="2291245" cy="1699467"/>
          </a:xfrm>
          <a:prstGeom prst="rect">
            <a:avLst/>
          </a:prstGeom>
        </p:spPr>
      </p:pic>
      <p:pic>
        <p:nvPicPr>
          <p:cNvPr id="129" name="Picture 12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022940" y="3042479"/>
            <a:ext cx="2001298" cy="1484407"/>
          </a:xfrm>
          <a:prstGeom prst="rect">
            <a:avLst/>
          </a:prstGeom>
        </p:spPr>
      </p:pic>
      <p:sp>
        <p:nvSpPr>
          <p:cNvPr id="71" name="Rectangle 70">
            <a:extLst>
              <a:ext uri="{FF2B5EF4-FFF2-40B4-BE49-F238E27FC236}">
                <a16:creationId xmlns:a16="http://schemas.microsoft.com/office/drawing/2014/main" id="{BF353015-3505-4D88-9EDB-F47F1D449DEC}"/>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565FD54D-589D-4D05-A524-3BCE9959228B}"/>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6F9660D-028A-49E0-8B4B-20C5E1CE5F04}"/>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Rectangle: Rounded Corners 34">
            <a:extLst>
              <a:ext uri="{FF2B5EF4-FFF2-40B4-BE49-F238E27FC236}">
                <a16:creationId xmlns:a16="http://schemas.microsoft.com/office/drawing/2014/main" id="{2ABAC680-0E42-4275-AE78-0EC4DEA6997A}"/>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charset="0"/>
                <a:ea typeface="Segoe UI" charset="0"/>
                <a:cs typeface="Segoe UI" charset="0"/>
              </a:rPr>
              <a:t>Azure Kubernetes Service (AKS)</a:t>
            </a:r>
          </a:p>
        </p:txBody>
      </p:sp>
      <p:grpSp>
        <p:nvGrpSpPr>
          <p:cNvPr id="75" name="Group 74">
            <a:extLst>
              <a:ext uri="{FF2B5EF4-FFF2-40B4-BE49-F238E27FC236}">
                <a16:creationId xmlns:a16="http://schemas.microsoft.com/office/drawing/2014/main" id="{BD512449-942F-4832-B4EF-319E00957E9A}"/>
              </a:ext>
            </a:extLst>
          </p:cNvPr>
          <p:cNvGrpSpPr/>
          <p:nvPr/>
        </p:nvGrpSpPr>
        <p:grpSpPr>
          <a:xfrm>
            <a:off x="839993" y="5535860"/>
            <a:ext cx="410480" cy="396192"/>
            <a:chOff x="2368476" y="589018"/>
            <a:chExt cx="1012508" cy="977265"/>
          </a:xfrm>
        </p:grpSpPr>
        <p:sp>
          <p:nvSpPr>
            <p:cNvPr id="76" name="Freeform: Shape 62">
              <a:extLst>
                <a:ext uri="{FF2B5EF4-FFF2-40B4-BE49-F238E27FC236}">
                  <a16:creationId xmlns:a16="http://schemas.microsoft.com/office/drawing/2014/main" id="{7DAF6E22-9EF2-4DEB-9C1F-417C8B09314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77" name="Freeform: Shape 63">
              <a:extLst>
                <a:ext uri="{FF2B5EF4-FFF2-40B4-BE49-F238E27FC236}">
                  <a16:creationId xmlns:a16="http://schemas.microsoft.com/office/drawing/2014/main" id="{C9D48AA4-FEB0-4179-B468-6737F96EA14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78" name="Freeform: Shape 64">
              <a:extLst>
                <a:ext uri="{FF2B5EF4-FFF2-40B4-BE49-F238E27FC236}">
                  <a16:creationId xmlns:a16="http://schemas.microsoft.com/office/drawing/2014/main" id="{4623327C-6C1D-4A0E-B4B9-5A3C54BF87C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79" name="Freeform: Shape 65">
              <a:extLst>
                <a:ext uri="{FF2B5EF4-FFF2-40B4-BE49-F238E27FC236}">
                  <a16:creationId xmlns:a16="http://schemas.microsoft.com/office/drawing/2014/main" id="{0A0D18D3-0D9E-4D0C-8FB2-E6DE98BB4DB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80" name="Freeform: Shape 66">
              <a:extLst>
                <a:ext uri="{FF2B5EF4-FFF2-40B4-BE49-F238E27FC236}">
                  <a16:creationId xmlns:a16="http://schemas.microsoft.com/office/drawing/2014/main" id="{CCA6858A-EBF7-4786-9336-88163DB63B76}"/>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81" name="Freeform: Shape 67">
              <a:extLst>
                <a:ext uri="{FF2B5EF4-FFF2-40B4-BE49-F238E27FC236}">
                  <a16:creationId xmlns:a16="http://schemas.microsoft.com/office/drawing/2014/main" id="{20C60706-4704-4185-A2A0-DE417EFBA2C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82" name="Freeform: Shape 68">
              <a:extLst>
                <a:ext uri="{FF2B5EF4-FFF2-40B4-BE49-F238E27FC236}">
                  <a16:creationId xmlns:a16="http://schemas.microsoft.com/office/drawing/2014/main" id="{3B08093B-421A-4688-A6A4-46419365E2E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83" name="Freeform: Shape 69">
              <a:extLst>
                <a:ext uri="{FF2B5EF4-FFF2-40B4-BE49-F238E27FC236}">
                  <a16:creationId xmlns:a16="http://schemas.microsoft.com/office/drawing/2014/main" id="{4CE006FC-0148-4893-964A-308F9BF626A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84" name="Freeform: Shape 70">
              <a:extLst>
                <a:ext uri="{FF2B5EF4-FFF2-40B4-BE49-F238E27FC236}">
                  <a16:creationId xmlns:a16="http://schemas.microsoft.com/office/drawing/2014/main" id="{B6439020-790E-4404-B88E-60E03A9036E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85" name="Freeform: Shape 71">
              <a:extLst>
                <a:ext uri="{FF2B5EF4-FFF2-40B4-BE49-F238E27FC236}">
                  <a16:creationId xmlns:a16="http://schemas.microsoft.com/office/drawing/2014/main" id="{0B9A24B9-B7F3-4164-887D-E62BC403917F}"/>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86" name="Freeform: Shape 72">
              <a:extLst>
                <a:ext uri="{FF2B5EF4-FFF2-40B4-BE49-F238E27FC236}">
                  <a16:creationId xmlns:a16="http://schemas.microsoft.com/office/drawing/2014/main" id="{56DBEE01-F3F8-46EA-9E40-A7DD0AA65BC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87" name="Freeform: Shape 73">
              <a:extLst>
                <a:ext uri="{FF2B5EF4-FFF2-40B4-BE49-F238E27FC236}">
                  <a16:creationId xmlns:a16="http://schemas.microsoft.com/office/drawing/2014/main" id="{9A3C3463-D3C2-428A-94B2-095249BF1C4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88" name="Freeform: Shape 74">
              <a:extLst>
                <a:ext uri="{FF2B5EF4-FFF2-40B4-BE49-F238E27FC236}">
                  <a16:creationId xmlns:a16="http://schemas.microsoft.com/office/drawing/2014/main" id="{7E86B939-C35E-480A-8499-1ABE12F01ED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89" name="Freeform: Shape 75">
              <a:extLst>
                <a:ext uri="{FF2B5EF4-FFF2-40B4-BE49-F238E27FC236}">
                  <a16:creationId xmlns:a16="http://schemas.microsoft.com/office/drawing/2014/main" id="{65B47B2E-0267-4807-B91F-5A38BE96BB7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90" name="Freeform: Shape 76">
              <a:extLst>
                <a:ext uri="{FF2B5EF4-FFF2-40B4-BE49-F238E27FC236}">
                  <a16:creationId xmlns:a16="http://schemas.microsoft.com/office/drawing/2014/main" id="{D17DADB4-65E9-4F8F-8F89-44163EA7480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91" name="Freeform: Shape 77">
              <a:extLst>
                <a:ext uri="{FF2B5EF4-FFF2-40B4-BE49-F238E27FC236}">
                  <a16:creationId xmlns:a16="http://schemas.microsoft.com/office/drawing/2014/main" id="{9103F2F9-02E3-4D99-88FF-70A28930B1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99" name="Freeform: Shape 78">
              <a:extLst>
                <a:ext uri="{FF2B5EF4-FFF2-40B4-BE49-F238E27FC236}">
                  <a16:creationId xmlns:a16="http://schemas.microsoft.com/office/drawing/2014/main" id="{2CF0A60D-C9E9-4ED5-8DB4-101FE934888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00" name="Freeform: Shape 79">
              <a:extLst>
                <a:ext uri="{FF2B5EF4-FFF2-40B4-BE49-F238E27FC236}">
                  <a16:creationId xmlns:a16="http://schemas.microsoft.com/office/drawing/2014/main" id="{24CE7843-2B4D-4D19-BD77-819F14C617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01" name="Freeform: Shape 80">
              <a:extLst>
                <a:ext uri="{FF2B5EF4-FFF2-40B4-BE49-F238E27FC236}">
                  <a16:creationId xmlns:a16="http://schemas.microsoft.com/office/drawing/2014/main" id="{BDAB3CC7-9C80-4FAF-9C0F-480D93E9586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02" name="Freeform: Shape 81">
              <a:extLst>
                <a:ext uri="{FF2B5EF4-FFF2-40B4-BE49-F238E27FC236}">
                  <a16:creationId xmlns:a16="http://schemas.microsoft.com/office/drawing/2014/main" id="{41CB9DF4-315D-449A-8C0B-552D8F7A96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03" name="Freeform: Shape 82">
              <a:extLst>
                <a:ext uri="{FF2B5EF4-FFF2-40B4-BE49-F238E27FC236}">
                  <a16:creationId xmlns:a16="http://schemas.microsoft.com/office/drawing/2014/main" id="{40D3DB30-643C-4BBE-9EE0-816E6F0A232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
        <p:nvSpPr>
          <p:cNvPr id="114" name="Rectangle: Rounded Corners 36">
            <a:extLst>
              <a:ext uri="{FF2B5EF4-FFF2-40B4-BE49-F238E27FC236}">
                <a16:creationId xmlns:a16="http://schemas.microsoft.com/office/drawing/2014/main" id="{6A334712-76AF-4729-991E-05594EF7B59F}"/>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cs typeface="Segoe UI" panose="020B0502040204020203" pitchFamily="34" charset="0"/>
              </a:rPr>
              <a:t>Azure Container Registry (ACR)</a:t>
            </a:r>
          </a:p>
        </p:txBody>
      </p:sp>
      <p:grpSp>
        <p:nvGrpSpPr>
          <p:cNvPr id="115" name="Group 114">
            <a:extLst>
              <a:ext uri="{FF2B5EF4-FFF2-40B4-BE49-F238E27FC236}">
                <a16:creationId xmlns:a16="http://schemas.microsoft.com/office/drawing/2014/main" id="{266A7AB7-0057-4465-8B5A-CE3D74B570FF}"/>
              </a:ext>
            </a:extLst>
          </p:cNvPr>
          <p:cNvGrpSpPr/>
          <p:nvPr/>
        </p:nvGrpSpPr>
        <p:grpSpPr>
          <a:xfrm>
            <a:off x="807519" y="2255332"/>
            <a:ext cx="484936" cy="384331"/>
            <a:chOff x="3517678" y="3062050"/>
            <a:chExt cx="1225868" cy="971550"/>
          </a:xfrm>
        </p:grpSpPr>
        <p:sp>
          <p:nvSpPr>
            <p:cNvPr id="116" name="Freeform: Shape 99">
              <a:extLst>
                <a:ext uri="{FF2B5EF4-FFF2-40B4-BE49-F238E27FC236}">
                  <a16:creationId xmlns:a16="http://schemas.microsoft.com/office/drawing/2014/main" id="{DE9706FB-C72B-42CE-8F57-FA7EBC4DDF4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17" name="Freeform: Shape 100">
              <a:extLst>
                <a:ext uri="{FF2B5EF4-FFF2-40B4-BE49-F238E27FC236}">
                  <a16:creationId xmlns:a16="http://schemas.microsoft.com/office/drawing/2014/main" id="{3E97F9C6-6CD1-4D0B-AD6F-C4624E07213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0" name="Freeform: Shape 101">
              <a:extLst>
                <a:ext uri="{FF2B5EF4-FFF2-40B4-BE49-F238E27FC236}">
                  <a16:creationId xmlns:a16="http://schemas.microsoft.com/office/drawing/2014/main" id="{F630B26E-11D1-4FBE-A8C4-FB7BA583044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1" name="Freeform: Shape 102">
              <a:extLst>
                <a:ext uri="{FF2B5EF4-FFF2-40B4-BE49-F238E27FC236}">
                  <a16:creationId xmlns:a16="http://schemas.microsoft.com/office/drawing/2014/main" id="{984FC5E6-DAAC-440F-A804-D96D06654AE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2" name="Freeform: Shape 103">
              <a:extLst>
                <a:ext uri="{FF2B5EF4-FFF2-40B4-BE49-F238E27FC236}">
                  <a16:creationId xmlns:a16="http://schemas.microsoft.com/office/drawing/2014/main" id="{E8441234-7AAE-4477-A521-1777866B341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3" name="Freeform: Shape 104">
              <a:extLst>
                <a:ext uri="{FF2B5EF4-FFF2-40B4-BE49-F238E27FC236}">
                  <a16:creationId xmlns:a16="http://schemas.microsoft.com/office/drawing/2014/main" id="{885C528C-9176-4F64-A764-4DDA7DE3825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4" name="Freeform: Shape 105">
              <a:extLst>
                <a:ext uri="{FF2B5EF4-FFF2-40B4-BE49-F238E27FC236}">
                  <a16:creationId xmlns:a16="http://schemas.microsoft.com/office/drawing/2014/main" id="{8DBCD77A-7870-46DF-93AA-79B94044722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5" name="Freeform: Shape 106">
              <a:extLst>
                <a:ext uri="{FF2B5EF4-FFF2-40B4-BE49-F238E27FC236}">
                  <a16:creationId xmlns:a16="http://schemas.microsoft.com/office/drawing/2014/main" id="{5EDF4887-2A29-4D07-B87E-EAA750F2C6B8}"/>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6" name="Freeform: Shape 107">
              <a:extLst>
                <a:ext uri="{FF2B5EF4-FFF2-40B4-BE49-F238E27FC236}">
                  <a16:creationId xmlns:a16="http://schemas.microsoft.com/office/drawing/2014/main" id="{E61CE1BE-3940-44D1-918F-DFD79A95D24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7" name="Freeform: Shape 108">
              <a:extLst>
                <a:ext uri="{FF2B5EF4-FFF2-40B4-BE49-F238E27FC236}">
                  <a16:creationId xmlns:a16="http://schemas.microsoft.com/office/drawing/2014/main" id="{80B3F5DF-0637-472D-8B14-EF09C46963A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0" name="Freeform: Shape 109">
              <a:extLst>
                <a:ext uri="{FF2B5EF4-FFF2-40B4-BE49-F238E27FC236}">
                  <a16:creationId xmlns:a16="http://schemas.microsoft.com/office/drawing/2014/main" id="{7ECB00FD-B972-44A1-8943-052EA36208F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1" name="Freeform: Shape 110">
              <a:extLst>
                <a:ext uri="{FF2B5EF4-FFF2-40B4-BE49-F238E27FC236}">
                  <a16:creationId xmlns:a16="http://schemas.microsoft.com/office/drawing/2014/main" id="{162D5FA2-2D7A-4D7D-88A3-A2B899D5BB3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2" name="Freeform: Shape 111">
              <a:extLst>
                <a:ext uri="{FF2B5EF4-FFF2-40B4-BE49-F238E27FC236}">
                  <a16:creationId xmlns:a16="http://schemas.microsoft.com/office/drawing/2014/main" id="{B3A4892B-653F-44BD-952A-69697FFEC7D2}"/>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35" name="Group 134">
            <a:extLst>
              <a:ext uri="{FF2B5EF4-FFF2-40B4-BE49-F238E27FC236}">
                <a16:creationId xmlns:a16="http://schemas.microsoft.com/office/drawing/2014/main" id="{A1133DFD-1010-4343-9DDD-76399271C174}"/>
              </a:ext>
            </a:extLst>
          </p:cNvPr>
          <p:cNvGrpSpPr/>
          <p:nvPr/>
        </p:nvGrpSpPr>
        <p:grpSpPr>
          <a:xfrm>
            <a:off x="384063" y="3258261"/>
            <a:ext cx="1331851" cy="865929"/>
            <a:chOff x="391763" y="3716529"/>
            <a:chExt cx="1358557" cy="883293"/>
          </a:xfrm>
        </p:grpSpPr>
        <p:sp>
          <p:nvSpPr>
            <p:cNvPr id="136" name="Rectangle: Rounded Corners 38">
              <a:extLst>
                <a:ext uri="{FF2B5EF4-FFF2-40B4-BE49-F238E27FC236}">
                  <a16:creationId xmlns:a16="http://schemas.microsoft.com/office/drawing/2014/main" id="{66A8FBEC-F51F-4DDA-AC5E-553D3295EFCC}"/>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37" name="Picture 136">
              <a:extLst>
                <a:ext uri="{FF2B5EF4-FFF2-40B4-BE49-F238E27FC236}">
                  <a16:creationId xmlns:a16="http://schemas.microsoft.com/office/drawing/2014/main" id="{A130DE2B-CDB6-4B63-B60C-2129404FF677}"/>
                </a:ext>
              </a:extLst>
            </p:cNvPr>
            <p:cNvPicPr>
              <a:picLocks noChangeAspect="1"/>
            </p:cNvPicPr>
            <p:nvPr/>
          </p:nvPicPr>
          <p:blipFill>
            <a:blip r:embed="rId6"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38" name="Rectangle: Rounded Corners 38">
            <a:extLst>
              <a:ext uri="{FF2B5EF4-FFF2-40B4-BE49-F238E27FC236}">
                <a16:creationId xmlns:a16="http://schemas.microsoft.com/office/drawing/2014/main" id="{3C71C44A-CEC7-4E0D-96ED-52D73AC6615D}"/>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40" name="Picture 139">
            <a:extLst>
              <a:ext uri="{FF2B5EF4-FFF2-40B4-BE49-F238E27FC236}">
                <a16:creationId xmlns:a16="http://schemas.microsoft.com/office/drawing/2014/main" id="{6630ECA9-A19E-434A-9EFF-D780BFB4FADD}"/>
              </a:ext>
            </a:extLst>
          </p:cNvPr>
          <p:cNvPicPr>
            <a:picLocks noChangeAspect="1"/>
          </p:cNvPicPr>
          <p:nvPr/>
        </p:nvPicPr>
        <p:blipFill>
          <a:blip r:embed="rId7">
            <a:biLevel thresh="75000"/>
            <a:alphaModFix amt="20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41" name="TextBox 140">
            <a:extLst>
              <a:ext uri="{FF2B5EF4-FFF2-40B4-BE49-F238E27FC236}">
                <a16:creationId xmlns:a16="http://schemas.microsoft.com/office/drawing/2014/main" id="{E16B6C94-EDCA-4FCB-88DE-3EBCFEB89753}"/>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r>
              <a:rPr lang="en-US" sz="1100" dirty="0">
                <a:solidFill>
                  <a:schemeClr val="bg1">
                    <a:lumMod val="65000"/>
                  </a:schemeClr>
                </a:solidFill>
                <a:latin typeface="Segoe UI"/>
                <a:cs typeface="Segoe UI" panose="020B0502040204020203" pitchFamily="34" charset="0"/>
              </a:rPr>
              <a:t>(Preview)</a:t>
            </a:r>
          </a:p>
        </p:txBody>
      </p:sp>
      <p:sp>
        <p:nvSpPr>
          <p:cNvPr id="142" name="Rectangle: Rounded Corners 35">
            <a:extLst>
              <a:ext uri="{FF2B5EF4-FFF2-40B4-BE49-F238E27FC236}">
                <a16:creationId xmlns:a16="http://schemas.microsoft.com/office/drawing/2014/main" id="{CED621FF-8F94-477C-8792-F8EB33EC4049}"/>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b="1" dirty="0">
                <a:solidFill>
                  <a:srgbClr val="0072C6"/>
                </a:solidFill>
                <a:latin typeface="Segoe UI Semibold" charset="0"/>
                <a:ea typeface="Segoe UI Semibold" charset="0"/>
                <a:cs typeface="Segoe UI Semibold" charset="0"/>
              </a:rPr>
              <a:t>Azure Container Instances (ACI)</a:t>
            </a:r>
          </a:p>
        </p:txBody>
      </p:sp>
      <p:grpSp>
        <p:nvGrpSpPr>
          <p:cNvPr id="143" name="Group 142">
            <a:extLst>
              <a:ext uri="{FF2B5EF4-FFF2-40B4-BE49-F238E27FC236}">
                <a16:creationId xmlns:a16="http://schemas.microsoft.com/office/drawing/2014/main" id="{290E509F-4259-4955-AD6B-934991030B91}"/>
              </a:ext>
            </a:extLst>
          </p:cNvPr>
          <p:cNvGrpSpPr/>
          <p:nvPr/>
        </p:nvGrpSpPr>
        <p:grpSpPr>
          <a:xfrm>
            <a:off x="832866" y="1217775"/>
            <a:ext cx="429344" cy="380809"/>
            <a:chOff x="2878931" y="2940843"/>
            <a:chExt cx="1095375" cy="971550"/>
          </a:xfrm>
        </p:grpSpPr>
        <p:sp>
          <p:nvSpPr>
            <p:cNvPr id="144" name="Freeform: Shape 84">
              <a:extLst>
                <a:ext uri="{FF2B5EF4-FFF2-40B4-BE49-F238E27FC236}">
                  <a16:creationId xmlns:a16="http://schemas.microsoft.com/office/drawing/2014/main" id="{A65E3EF6-AE05-4F5C-946C-93A639BE029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5" name="Freeform: Shape 85">
              <a:extLst>
                <a:ext uri="{FF2B5EF4-FFF2-40B4-BE49-F238E27FC236}">
                  <a16:creationId xmlns:a16="http://schemas.microsoft.com/office/drawing/2014/main" id="{C5BB97F6-F60C-489F-98C4-5F085AE166F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86">
              <a:extLst>
                <a:ext uri="{FF2B5EF4-FFF2-40B4-BE49-F238E27FC236}">
                  <a16:creationId xmlns:a16="http://schemas.microsoft.com/office/drawing/2014/main" id="{480D2970-7050-4D39-8CAA-424917467B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87">
              <a:extLst>
                <a:ext uri="{FF2B5EF4-FFF2-40B4-BE49-F238E27FC236}">
                  <a16:creationId xmlns:a16="http://schemas.microsoft.com/office/drawing/2014/main" id="{684F15A0-22C3-4910-9BC3-79A6734576E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88">
              <a:extLst>
                <a:ext uri="{FF2B5EF4-FFF2-40B4-BE49-F238E27FC236}">
                  <a16:creationId xmlns:a16="http://schemas.microsoft.com/office/drawing/2014/main" id="{D867C8B4-A43F-4A0B-952F-65D069AE0D8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89">
              <a:extLst>
                <a:ext uri="{FF2B5EF4-FFF2-40B4-BE49-F238E27FC236}">
                  <a16:creationId xmlns:a16="http://schemas.microsoft.com/office/drawing/2014/main" id="{A1D3A80D-3C53-44DE-8B93-E593CA757DF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90">
              <a:extLst>
                <a:ext uri="{FF2B5EF4-FFF2-40B4-BE49-F238E27FC236}">
                  <a16:creationId xmlns:a16="http://schemas.microsoft.com/office/drawing/2014/main" id="{EEB0D7DB-34D8-452F-A874-13E5D02D885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5" name="Picture 4">
            <a:extLst>
              <a:ext uri="{FF2B5EF4-FFF2-40B4-BE49-F238E27FC236}">
                <a16:creationId xmlns:a16="http://schemas.microsoft.com/office/drawing/2014/main" id="{D045B24F-D84C-49BE-956F-D98CCE89DF8C}"/>
              </a:ext>
            </a:extLst>
          </p:cNvPr>
          <p:cNvPicPr>
            <a:picLocks noChangeAspect="1"/>
          </p:cNvPicPr>
          <p:nvPr/>
        </p:nvPicPr>
        <p:blipFill>
          <a:blip r:embed="rId9"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spTree>
    <p:extLst>
      <p:ext uri="{BB962C8B-B14F-4D97-AF65-F5344CB8AC3E}">
        <p14:creationId xmlns:p14="http://schemas.microsoft.com/office/powerpoint/2010/main" val="407744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_Flow_SignoffStatus xmlns="e051f109-40f0-40d8-b5d0-4f6fc7578ce5" xsi:nil="true"/>
    <lcf76f155ced4ddcb4097134ff3c332f xmlns="e051f109-40f0-40d8-b5d0-4f6fc7578ce5">
      <Terms xmlns="http://schemas.microsoft.com/office/infopath/2007/PartnerControls"/>
    </lcf76f155ced4ddcb4097134ff3c332f>
    <SharedWithUsers xmlns="c2fe79a6-8abe-455d-ad41-5c60efd42c27">
      <UserInfo>
        <DisplayName/>
        <AccountId xsi:nil="true"/>
        <AccountType/>
      </UserInfo>
    </SharedWithUsers>
    <MediaLengthInSeconds xmlns="e051f109-40f0-40d8-b5d0-4f6fc7578ce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12DB734CAC46429CDE35839BF83CB7" ma:contentTypeVersion="25" ma:contentTypeDescription="Create a new document." ma:contentTypeScope="" ma:versionID="8ec9bb1e61fba7d4a8bcea455b3941f7">
  <xsd:schema xmlns:xsd="http://www.w3.org/2001/XMLSchema" xmlns:xs="http://www.w3.org/2001/XMLSchema" xmlns:p="http://schemas.microsoft.com/office/2006/metadata/properties" xmlns:ns1="http://schemas.microsoft.com/sharepoint/v3" xmlns:ns2="e051f109-40f0-40d8-b5d0-4f6fc7578ce5" xmlns:ns3="c2fe79a6-8abe-455d-ad41-5c60efd42c27" xmlns:ns4="230e9df3-be65-4c73-a93b-d1236ebd677e" targetNamespace="http://schemas.microsoft.com/office/2006/metadata/properties" ma:root="true" ma:fieldsID="3071bc8fb3fca0223a12d8e3b32a9adc" ns1:_="" ns2:_="" ns3:_="" ns4:_="">
    <xsd:import namespace="http://schemas.microsoft.com/sharepoint/v3"/>
    <xsd:import namespace="e051f109-40f0-40d8-b5d0-4f6fc7578ce5"/>
    <xsd:import namespace="c2fe79a6-8abe-455d-ad41-5c60efd42c27"/>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_Flow_SignoffStatus" minOccurs="0"/>
                <xsd:element ref="ns1:_ip_UnifiedCompliancePolicyProperties" minOccurs="0"/>
                <xsd:element ref="ns1:_ip_UnifiedCompliancePolicyUIAction"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51f109-40f0-40d8-b5d0-4f6fc7578c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Flow_SignoffStatus" ma:index="10" nillable="true" ma:displayName="Sign-off status" ma:internalName="Sign_x002d_off_x0020_status">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2fe79a6-8abe-455d-ad41-5c60efd42c2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512b3914-fd28-4b53-a746-fcfd87edfe12}" ma:internalName="TaxCatchAll" ma:showField="CatchAllData" ma:web="c2fe79a6-8abe-455d-ad41-5c60efd42c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5993572-4789-47E5-B1A6-191014C38C06}">
  <ds:schemaRefs>
    <ds:schemaRef ds:uri="http://www.w3.org/XML/1998/namespace"/>
    <ds:schemaRef ds:uri="d52a1f40-874e-4054-80c8-d46cbbcbf03e"/>
    <ds:schemaRef ds:uri="http://schemas.microsoft.com/office/2006/metadata/properties"/>
    <ds:schemaRef ds:uri="http://purl.org/dc/terms/"/>
    <ds:schemaRef ds:uri="http://schemas.microsoft.com/sharepoint/v3"/>
    <ds:schemaRef ds:uri="http://schemas.microsoft.com/office/2006/documentManagement/types"/>
    <ds:schemaRef ds:uri="http://schemas.openxmlformats.org/package/2006/metadata/core-properties"/>
    <ds:schemaRef ds:uri="http://schemas.microsoft.com/office/infopath/2007/PartnerControls"/>
    <ds:schemaRef ds:uri="dbc1feac-ca6d-45ac-ad64-7a4140633c4a"/>
    <ds:schemaRef ds:uri="http://purl.org/dc/dcmitype/"/>
    <ds:schemaRef ds:uri="http://purl.org/dc/elements/1.1/"/>
    <ds:schemaRef ds:uri="230e9df3-be65-4c73-a93b-d1236ebd677e"/>
    <ds:schemaRef ds:uri="e051f109-40f0-40d8-b5d0-4f6fc7578ce5"/>
    <ds:schemaRef ds:uri="c2fe79a6-8abe-455d-ad41-5c60efd42c27"/>
  </ds:schemaRefs>
</ds:datastoreItem>
</file>

<file path=customXml/itemProps2.xml><?xml version="1.0" encoding="utf-8"?>
<ds:datastoreItem xmlns:ds="http://schemas.openxmlformats.org/officeDocument/2006/customXml" ds:itemID="{FF37E54D-EBE3-467B-A3A8-33A0ADCF00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051f109-40f0-40d8-b5d0-4f6fc7578ce5"/>
    <ds:schemaRef ds:uri="c2fe79a6-8abe-455d-ad41-5c60efd42c2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B56729C-71B9-4587-ACFE-AA70F95DB5C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Containers - Part 1</Template>
  <TotalTime>18849</TotalTime>
  <Words>3382</Words>
  <Application>Microsoft Office PowerPoint</Application>
  <PresentationFormat>Widescreen</PresentationFormat>
  <Paragraphs>354</Paragraphs>
  <Slides>22</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Arial</vt:lpstr>
      <vt:lpstr>Calibri</vt:lpstr>
      <vt:lpstr>Consolas</vt:lpstr>
      <vt:lpstr>open sans</vt:lpstr>
      <vt:lpstr>Segoe Pro</vt:lpstr>
      <vt:lpstr>Segoe UI</vt:lpstr>
      <vt:lpstr>Segoe UI Light</vt:lpstr>
      <vt:lpstr>Segoe UI Semibold</vt:lpstr>
      <vt:lpstr>Segoe UI Semilight</vt:lpstr>
      <vt:lpstr>Showcard Gothic</vt:lpstr>
      <vt:lpstr>Symbol</vt:lpstr>
      <vt:lpstr>Wingdings</vt:lpstr>
      <vt:lpstr>White Template</vt:lpstr>
      <vt:lpstr>App Modernization – Azure Hosting and Orchestration</vt:lpstr>
      <vt:lpstr>Containers on Azure </vt:lpstr>
      <vt:lpstr>Flexibility Choose the platform that meet your container needs</vt:lpstr>
      <vt:lpstr>Productivity  Accelerate containerized application development</vt:lpstr>
      <vt:lpstr>Productivity  Choose from 100+ services from Marketplace </vt:lpstr>
      <vt:lpstr>Trust Manage, monitor, and secure your containers </vt:lpstr>
      <vt:lpstr>Microsoft Offerings for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Manage Kubernetes with ease</vt:lpstr>
      <vt:lpstr>Run anything, anywhere </vt:lpstr>
      <vt:lpstr>Work how you want with opensource tools and APIs</vt:lpstr>
      <vt:lpstr>PowerPoint Presentation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Containers</dc:title>
  <dc:subject/>
  <dc:creator>Nikola Ivetic</dc:creator>
  <cp:keywords/>
  <dc:description/>
  <cp:lastModifiedBy>Radhika Jayaprakash</cp:lastModifiedBy>
  <cp:revision>333</cp:revision>
  <dcterms:created xsi:type="dcterms:W3CDTF">2021-10-05T02:12:39Z</dcterms:created>
  <dcterms:modified xsi:type="dcterms:W3CDTF">2023-11-28T16:50:59Z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0x0101002212DB734CAC46429CDE35839BF83CB7</vt:lpwstr>
  </property>
  <property fmtid="{D5CDD505-2E9C-101B-9397-08002B2CF9AE}" pid="3" name="Order">
    <vt:r8>10916700</vt:r8>
  </property>
  <property fmtid="{D5CDD505-2E9C-101B-9397-08002B2CF9AE}" pid="4" name="Lead Signoff">
    <vt:bool>false</vt:bool>
  </property>
  <property fmtid="{D5CDD505-2E9C-101B-9397-08002B2CF9AE}" pid="5" name="Mail Sent">
    <vt:bool>false</vt:bool>
  </property>
  <property fmtid="{D5CDD505-2E9C-101B-9397-08002B2CF9AE}" pid="6" name="xd_Signature">
    <vt:bool>false</vt:bool>
  </property>
  <property fmtid="{D5CDD505-2E9C-101B-9397-08002B2CF9AE}" pid="7" name="xd_ProgID">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State">
    <vt:lpwstr>Open</vt:lpwstr>
  </property>
  <property fmtid="{D5CDD505-2E9C-101B-9397-08002B2CF9AE}" pid="12" name="_ExtendedDescription">
    <vt:lpwstr/>
  </property>
  <property fmtid="{D5CDD505-2E9C-101B-9397-08002B2CF9AE}" pid="13" name="MediaServiceImageTags">
    <vt:lpwstr/>
  </property>
</Properties>
</file>